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29" r:id="rId1"/>
  </p:sldMasterIdLst>
  <p:notesMasterIdLst>
    <p:notesMasterId r:id="rId6"/>
  </p:notesMasterIdLst>
  <p:handoutMasterIdLst>
    <p:handoutMasterId r:id="rId7"/>
  </p:handoutMasterIdLst>
  <p:sldIdLst>
    <p:sldId id="488" r:id="rId2"/>
    <p:sldId id="489" r:id="rId3"/>
    <p:sldId id="491" r:id="rId4"/>
    <p:sldId id="492" r:id="rId5"/>
  </p:sldIdLst>
  <p:sldSz cx="9144000" cy="6858000" type="screen4x3"/>
  <p:notesSz cx="6797675" cy="9982200"/>
  <p:custDataLst>
    <p:tags r:id="rId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AE"/>
    <a:srgbClr val="003366"/>
    <a:srgbClr val="F26800"/>
    <a:srgbClr val="3D8C45"/>
    <a:srgbClr val="003C6A"/>
    <a:srgbClr val="FF00FF"/>
    <a:srgbClr val="266BAF"/>
    <a:srgbClr val="000000"/>
    <a:srgbClr val="FFFFFF"/>
    <a:srgbClr val="B2C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513" autoAdjust="0"/>
    <p:restoredTop sz="96069" autoAdjust="0"/>
  </p:normalViewPr>
  <p:slideViewPr>
    <p:cSldViewPr showGuides="1">
      <p:cViewPr>
        <p:scale>
          <a:sx n="70" d="100"/>
          <a:sy n="70" d="100"/>
        </p:scale>
        <p:origin x="-1140" y="-114"/>
      </p:cViewPr>
      <p:guideLst>
        <p:guide orient="horz" pos="436"/>
        <p:guide orient="horz" pos="3929"/>
        <p:guide orient="horz" pos="323"/>
        <p:guide orient="horz" pos="3952"/>
        <p:guide pos="2812"/>
        <p:guide pos="272"/>
        <p:guide pos="54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604" y="-102"/>
      </p:cViewPr>
      <p:guideLst>
        <p:guide orient="horz" pos="3144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135" cy="49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55" y="0"/>
            <a:ext cx="2946135" cy="49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81576"/>
            <a:ext cx="2946135" cy="49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55" y="9481576"/>
            <a:ext cx="2946135" cy="49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5E0E3C-D0FC-464E-9A7F-135EEA1D108A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3778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135" cy="49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55" y="0"/>
            <a:ext cx="2946135" cy="49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9300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4" y="4741585"/>
            <a:ext cx="5437188" cy="449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81576"/>
            <a:ext cx="2946135" cy="49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55" y="9481576"/>
            <a:ext cx="2946135" cy="49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828C55D4-8043-4D6C-A8E0-B2018DE775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683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C55D4-8043-4D6C-A8E0-B2018DE7758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auto">
          <a:xfrm>
            <a:off x="0" y="5661249"/>
            <a:ext cx="9144000" cy="11967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54000" rIns="72000" bIns="54000" numCol="1" rtlCol="0" anchor="ctr" anchorCtr="0" compatLnSpc="1">
            <a:prstTxWarp prst="textNoShape">
              <a:avLst/>
            </a:prstTxWarp>
          </a:bodyPr>
          <a:lstStyle/>
          <a:p>
            <a:endParaRPr lang="da-DK" dirty="0" err="1" smtClean="0">
              <a:solidFill>
                <a:srgbClr val="FFFFFF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8188" y="1589089"/>
            <a:ext cx="7650236" cy="1115640"/>
          </a:xfrm>
        </p:spPr>
        <p:txBody>
          <a:bodyPr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titeltypografi i masteren</a:t>
            </a:r>
            <a:endParaRPr lang="da-DK" noProof="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38188" y="3107061"/>
            <a:ext cx="7650236" cy="792088"/>
          </a:xfrm>
        </p:spPr>
        <p:txBody>
          <a:bodyPr>
            <a:norm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undertiteltypografien i masteren</a:t>
            </a:r>
            <a:endParaRPr lang="da-DK" noProof="0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223" y="5960204"/>
            <a:ext cx="1440000" cy="58491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2735-7A3E-4A8B-8C8A-3D53BB481DD8}" type="slidenum">
              <a:rPr lang="da-DK" smtClean="0">
                <a:solidFill>
                  <a:srgbClr val="FFFFFF"/>
                </a:solidFill>
              </a:rPr>
              <a:pPr/>
              <a:t>‹#›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38188" y="2866653"/>
            <a:ext cx="7650236" cy="257547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Sted &amp; dato</a:t>
            </a:r>
            <a:endParaRPr lang="da-DK" dirty="0"/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745678" y="2780928"/>
            <a:ext cx="7668000" cy="0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4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9918" y="7377274"/>
            <a:ext cx="6960393" cy="15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5000"/>
              </a:lnSpc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>
                <a:solidFill>
                  <a:srgbClr val="FFFFFF">
                    <a:lumMod val="75000"/>
                  </a:srgbClr>
                </a:solidFill>
              </a:rPr>
              <a:t>Kathrine Forsberg, Public</a:t>
            </a:r>
            <a:endParaRPr lang="da-DK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3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9919" y="7231224"/>
            <a:ext cx="21336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5000"/>
              </a:lnSpc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A974C0C-F587-4922-AB42-04ABE3B2E9B5}" type="datetime2">
              <a:rPr lang="da-DK" smtClean="0">
                <a:solidFill>
                  <a:srgbClr val="FFFFFF">
                    <a:lumMod val="75000"/>
                  </a:srgbClr>
                </a:solidFill>
              </a:rPr>
              <a:pPr/>
              <a:t>3. december 2014</a:t>
            </a:fld>
            <a:endParaRPr lang="da-DK" dirty="0">
              <a:solidFill>
                <a:srgbClr val="FFFFFF">
                  <a:lumMod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FFFFFF">
                    <a:lumMod val="75000"/>
                  </a:srgbClr>
                </a:solidFill>
              </a:rPr>
              <a:t>Kathrine Forsberg, Public</a:t>
            </a:r>
            <a:endParaRPr lang="da-DK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8822CE-26C7-4BD8-995E-7F0FC448537B}" type="slidenum">
              <a:rPr lang="da-DK">
                <a:solidFill>
                  <a:srgbClr val="FFFFFF"/>
                </a:solidFill>
              </a:rPr>
              <a:pPr/>
              <a:t>‹#›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D9E4710-9C21-46FA-AFE1-7FCE6BA3E3A3}" type="datetime2">
              <a:rPr lang="da-DK" smtClean="0">
                <a:solidFill>
                  <a:srgbClr val="FFFFFF">
                    <a:lumMod val="75000"/>
                  </a:srgbClr>
                </a:solidFill>
              </a:rPr>
              <a:pPr/>
              <a:t>3. december 2014</a:t>
            </a:fld>
            <a:endParaRPr lang="da-DK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23490" y="6208737"/>
            <a:ext cx="7172845" cy="4731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Her kan placeres 3 linjer tekst. </a:t>
            </a:r>
            <a:r>
              <a:rPr lang="da-DK" dirty="0" err="1" smtClean="0"/>
              <a:t>f.eks.noter</a:t>
            </a:r>
            <a:r>
              <a:rPr lang="da-DK" dirty="0" smtClean="0"/>
              <a:t> i 2 linjer og kildeangivelse i den tredje.</a:t>
            </a:r>
            <a:endParaRPr lang="da-D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7646817"/>
              </p:ext>
            </p:ext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6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21489" y="234863"/>
            <a:ext cx="879411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a-DK" noProof="0" smtClean="0"/>
              <a:t>Klik for at redigere titeltypografi i masteren</a:t>
            </a:r>
            <a:endParaRPr lang="en-US" noProof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 bwMode="gray">
          <a:xfrm>
            <a:off x="8686376" y="6555708"/>
            <a:ext cx="298159" cy="17697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lang="en-US" sz="1000" kern="1200" baseline="0" smtClean="0">
                <a:solidFill>
                  <a:schemeClr val="tx1"/>
                </a:solidFill>
                <a:latin typeface="Verdana"/>
                <a:ea typeface="+mn-ea"/>
                <a:cs typeface="+mn-cs"/>
                <a:sym typeface="Verdana"/>
              </a:defRPr>
            </a:lvl1pPr>
          </a:lstStyle>
          <a:p>
            <a:fld id="{42C328C1-A84F-4A39-A664-DBA00541A8C6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758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5"/>
          <p:cNvSpPr>
            <a:spLocks noChangeArrowheads="1"/>
          </p:cNvSpPr>
          <p:nvPr userDrawn="1"/>
        </p:nvSpPr>
        <p:spPr bwMode="auto">
          <a:xfrm>
            <a:off x="0" y="6138863"/>
            <a:ext cx="9144000" cy="719137"/>
          </a:xfrm>
          <a:prstGeom prst="rect">
            <a:avLst/>
          </a:prstGeom>
          <a:solidFill>
            <a:schemeClr val="tx2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grpSp>
        <p:nvGrpSpPr>
          <p:cNvPr id="6" name="Group 53"/>
          <p:cNvGrpSpPr>
            <a:grpSpLocks/>
          </p:cNvGrpSpPr>
          <p:nvPr userDrawn="1"/>
        </p:nvGrpSpPr>
        <p:grpSpPr bwMode="auto">
          <a:xfrm>
            <a:off x="8181975" y="6318250"/>
            <a:ext cx="420688" cy="360363"/>
            <a:chOff x="3755" y="3573"/>
            <a:chExt cx="265" cy="227"/>
          </a:xfrm>
        </p:grpSpPr>
        <p:sp>
          <p:nvSpPr>
            <p:cNvPr id="7" name="Freeform 54"/>
            <p:cNvSpPr>
              <a:spLocks/>
            </p:cNvSpPr>
            <p:nvPr userDrawn="1"/>
          </p:nvSpPr>
          <p:spPr bwMode="auto">
            <a:xfrm>
              <a:off x="3755" y="3573"/>
              <a:ext cx="265" cy="227"/>
            </a:xfrm>
            <a:custGeom>
              <a:avLst/>
              <a:gdLst/>
              <a:ahLst/>
              <a:cxnLst>
                <a:cxn ang="0">
                  <a:pos x="1021" y="12241"/>
                </a:cxn>
                <a:cxn ang="0">
                  <a:pos x="797" y="12232"/>
                </a:cxn>
                <a:cxn ang="0">
                  <a:pos x="678" y="12218"/>
                </a:cxn>
                <a:cxn ang="0">
                  <a:pos x="564" y="12192"/>
                </a:cxn>
                <a:cxn ang="0">
                  <a:pos x="456" y="12156"/>
                </a:cxn>
                <a:cxn ang="0">
                  <a:pos x="355" y="12103"/>
                </a:cxn>
                <a:cxn ang="0">
                  <a:pos x="259" y="12033"/>
                </a:cxn>
                <a:cxn ang="0">
                  <a:pos x="164" y="11938"/>
                </a:cxn>
                <a:cxn ang="0">
                  <a:pos x="82" y="11818"/>
                </a:cxn>
                <a:cxn ang="0">
                  <a:pos x="31" y="11695"/>
                </a:cxn>
                <a:cxn ang="0">
                  <a:pos x="5" y="11566"/>
                </a:cxn>
                <a:cxn ang="0">
                  <a:pos x="1" y="11420"/>
                </a:cxn>
                <a:cxn ang="0">
                  <a:pos x="21" y="11227"/>
                </a:cxn>
                <a:cxn ang="0">
                  <a:pos x="1810" y="1061"/>
                </a:cxn>
                <a:cxn ang="0">
                  <a:pos x="1855" y="836"/>
                </a:cxn>
                <a:cxn ang="0">
                  <a:pos x="1886" y="730"/>
                </a:cxn>
                <a:cxn ang="0">
                  <a:pos x="1925" y="629"/>
                </a:cxn>
                <a:cxn ang="0">
                  <a:pos x="1976" y="529"/>
                </a:cxn>
                <a:cxn ang="0">
                  <a:pos x="2042" y="433"/>
                </a:cxn>
                <a:cxn ang="0">
                  <a:pos x="2125" y="340"/>
                </a:cxn>
                <a:cxn ang="0">
                  <a:pos x="2228" y="249"/>
                </a:cxn>
                <a:cxn ang="0">
                  <a:pos x="2338" y="172"/>
                </a:cxn>
                <a:cxn ang="0">
                  <a:pos x="2448" y="112"/>
                </a:cxn>
                <a:cxn ang="0">
                  <a:pos x="2557" y="68"/>
                </a:cxn>
                <a:cxn ang="0">
                  <a:pos x="2667" y="38"/>
                </a:cxn>
                <a:cxn ang="0">
                  <a:pos x="2780" y="18"/>
                </a:cxn>
                <a:cxn ang="0">
                  <a:pos x="3011" y="1"/>
                </a:cxn>
                <a:cxn ang="0">
                  <a:pos x="3163" y="0"/>
                </a:cxn>
                <a:cxn ang="0">
                  <a:pos x="13442" y="3"/>
                </a:cxn>
                <a:cxn ang="0">
                  <a:pos x="13603" y="15"/>
                </a:cxn>
                <a:cxn ang="0">
                  <a:pos x="13725" y="33"/>
                </a:cxn>
                <a:cxn ang="0">
                  <a:pos x="13839" y="63"/>
                </a:cxn>
                <a:cxn ang="0">
                  <a:pos x="13949" y="107"/>
                </a:cxn>
                <a:cxn ang="0">
                  <a:pos x="14051" y="169"/>
                </a:cxn>
                <a:cxn ang="0">
                  <a:pos x="14147" y="251"/>
                </a:cxn>
                <a:cxn ang="0">
                  <a:pos x="14239" y="360"/>
                </a:cxn>
                <a:cxn ang="0">
                  <a:pos x="14304" y="477"/>
                </a:cxn>
                <a:cxn ang="0">
                  <a:pos x="14342" y="597"/>
                </a:cxn>
                <a:cxn ang="0">
                  <a:pos x="14359" y="722"/>
                </a:cxn>
                <a:cxn ang="0">
                  <a:pos x="14355" y="885"/>
                </a:cxn>
                <a:cxn ang="0">
                  <a:pos x="14331" y="1071"/>
                </a:cxn>
                <a:cxn ang="0">
                  <a:pos x="12540" y="11239"/>
                </a:cxn>
                <a:cxn ang="0">
                  <a:pos x="12499" y="11432"/>
                </a:cxn>
                <a:cxn ang="0">
                  <a:pos x="12466" y="11537"/>
                </a:cxn>
                <a:cxn ang="0">
                  <a:pos x="12425" y="11638"/>
                </a:cxn>
                <a:cxn ang="0">
                  <a:pos x="12370" y="11736"/>
                </a:cxn>
                <a:cxn ang="0">
                  <a:pos x="12301" y="11831"/>
                </a:cxn>
                <a:cxn ang="0">
                  <a:pos x="12213" y="11925"/>
                </a:cxn>
                <a:cxn ang="0">
                  <a:pos x="12106" y="12014"/>
                </a:cxn>
                <a:cxn ang="0">
                  <a:pos x="11995" y="12087"/>
                </a:cxn>
                <a:cxn ang="0">
                  <a:pos x="11886" y="12142"/>
                </a:cxn>
                <a:cxn ang="0">
                  <a:pos x="11777" y="12182"/>
                </a:cxn>
                <a:cxn ang="0">
                  <a:pos x="11666" y="12210"/>
                </a:cxn>
                <a:cxn ang="0">
                  <a:pos x="11526" y="12230"/>
                </a:cxn>
                <a:cxn ang="0">
                  <a:pos x="11291" y="12241"/>
                </a:cxn>
                <a:cxn ang="0">
                  <a:pos x="1123" y="12241"/>
                </a:cxn>
              </a:cxnLst>
              <a:rect l="0" t="0" r="r" b="b"/>
              <a:pathLst>
                <a:path w="14360" h="12241">
                  <a:moveTo>
                    <a:pt x="1123" y="12241"/>
                  </a:moveTo>
                  <a:lnTo>
                    <a:pt x="1105" y="12241"/>
                  </a:lnTo>
                  <a:lnTo>
                    <a:pt x="1088" y="12241"/>
                  </a:lnTo>
                  <a:lnTo>
                    <a:pt x="1021" y="12241"/>
                  </a:lnTo>
                  <a:lnTo>
                    <a:pt x="955" y="12240"/>
                  </a:lnTo>
                  <a:lnTo>
                    <a:pt x="891" y="12238"/>
                  </a:lnTo>
                  <a:lnTo>
                    <a:pt x="829" y="12234"/>
                  </a:lnTo>
                  <a:lnTo>
                    <a:pt x="797" y="12232"/>
                  </a:lnTo>
                  <a:lnTo>
                    <a:pt x="767" y="12229"/>
                  </a:lnTo>
                  <a:lnTo>
                    <a:pt x="737" y="12226"/>
                  </a:lnTo>
                  <a:lnTo>
                    <a:pt x="707" y="12222"/>
                  </a:lnTo>
                  <a:lnTo>
                    <a:pt x="678" y="12218"/>
                  </a:lnTo>
                  <a:lnTo>
                    <a:pt x="649" y="12212"/>
                  </a:lnTo>
                  <a:lnTo>
                    <a:pt x="620" y="12206"/>
                  </a:lnTo>
                  <a:lnTo>
                    <a:pt x="592" y="12200"/>
                  </a:lnTo>
                  <a:lnTo>
                    <a:pt x="564" y="12192"/>
                  </a:lnTo>
                  <a:lnTo>
                    <a:pt x="537" y="12185"/>
                  </a:lnTo>
                  <a:lnTo>
                    <a:pt x="510" y="12176"/>
                  </a:lnTo>
                  <a:lnTo>
                    <a:pt x="482" y="12166"/>
                  </a:lnTo>
                  <a:lnTo>
                    <a:pt x="456" y="12156"/>
                  </a:lnTo>
                  <a:lnTo>
                    <a:pt x="431" y="12144"/>
                  </a:lnTo>
                  <a:lnTo>
                    <a:pt x="404" y="12131"/>
                  </a:lnTo>
                  <a:lnTo>
                    <a:pt x="379" y="12118"/>
                  </a:lnTo>
                  <a:lnTo>
                    <a:pt x="355" y="12103"/>
                  </a:lnTo>
                  <a:lnTo>
                    <a:pt x="329" y="12088"/>
                  </a:lnTo>
                  <a:lnTo>
                    <a:pt x="305" y="12071"/>
                  </a:lnTo>
                  <a:lnTo>
                    <a:pt x="282" y="12052"/>
                  </a:lnTo>
                  <a:lnTo>
                    <a:pt x="259" y="12033"/>
                  </a:lnTo>
                  <a:lnTo>
                    <a:pt x="235" y="12013"/>
                  </a:lnTo>
                  <a:lnTo>
                    <a:pt x="213" y="11991"/>
                  </a:lnTo>
                  <a:lnTo>
                    <a:pt x="191" y="11967"/>
                  </a:lnTo>
                  <a:lnTo>
                    <a:pt x="164" y="11938"/>
                  </a:lnTo>
                  <a:lnTo>
                    <a:pt x="141" y="11909"/>
                  </a:lnTo>
                  <a:lnTo>
                    <a:pt x="119" y="11878"/>
                  </a:lnTo>
                  <a:lnTo>
                    <a:pt x="100" y="11849"/>
                  </a:lnTo>
                  <a:lnTo>
                    <a:pt x="82" y="11818"/>
                  </a:lnTo>
                  <a:lnTo>
                    <a:pt x="66" y="11788"/>
                  </a:lnTo>
                  <a:lnTo>
                    <a:pt x="53" y="11756"/>
                  </a:lnTo>
                  <a:lnTo>
                    <a:pt x="41" y="11726"/>
                  </a:lnTo>
                  <a:lnTo>
                    <a:pt x="31" y="11695"/>
                  </a:lnTo>
                  <a:lnTo>
                    <a:pt x="23" y="11663"/>
                  </a:lnTo>
                  <a:lnTo>
                    <a:pt x="16" y="11631"/>
                  </a:lnTo>
                  <a:lnTo>
                    <a:pt x="9" y="11598"/>
                  </a:lnTo>
                  <a:lnTo>
                    <a:pt x="5" y="11566"/>
                  </a:lnTo>
                  <a:lnTo>
                    <a:pt x="2" y="11534"/>
                  </a:lnTo>
                  <a:lnTo>
                    <a:pt x="1" y="11500"/>
                  </a:lnTo>
                  <a:lnTo>
                    <a:pt x="0" y="11467"/>
                  </a:lnTo>
                  <a:lnTo>
                    <a:pt x="1" y="11420"/>
                  </a:lnTo>
                  <a:lnTo>
                    <a:pt x="4" y="11373"/>
                  </a:lnTo>
                  <a:lnTo>
                    <a:pt x="8" y="11325"/>
                  </a:lnTo>
                  <a:lnTo>
                    <a:pt x="14" y="11277"/>
                  </a:lnTo>
                  <a:lnTo>
                    <a:pt x="21" y="11227"/>
                  </a:lnTo>
                  <a:lnTo>
                    <a:pt x="29" y="11177"/>
                  </a:lnTo>
                  <a:lnTo>
                    <a:pt x="37" y="11126"/>
                  </a:lnTo>
                  <a:lnTo>
                    <a:pt x="46" y="11074"/>
                  </a:lnTo>
                  <a:lnTo>
                    <a:pt x="1810" y="1061"/>
                  </a:lnTo>
                  <a:lnTo>
                    <a:pt x="1821" y="1004"/>
                  </a:lnTo>
                  <a:lnTo>
                    <a:pt x="1831" y="947"/>
                  </a:lnTo>
                  <a:lnTo>
                    <a:pt x="1843" y="891"/>
                  </a:lnTo>
                  <a:lnTo>
                    <a:pt x="1855" y="836"/>
                  </a:lnTo>
                  <a:lnTo>
                    <a:pt x="1862" y="810"/>
                  </a:lnTo>
                  <a:lnTo>
                    <a:pt x="1869" y="783"/>
                  </a:lnTo>
                  <a:lnTo>
                    <a:pt x="1878" y="756"/>
                  </a:lnTo>
                  <a:lnTo>
                    <a:pt x="1886" y="730"/>
                  </a:lnTo>
                  <a:lnTo>
                    <a:pt x="1895" y="705"/>
                  </a:lnTo>
                  <a:lnTo>
                    <a:pt x="1904" y="679"/>
                  </a:lnTo>
                  <a:lnTo>
                    <a:pt x="1914" y="653"/>
                  </a:lnTo>
                  <a:lnTo>
                    <a:pt x="1925" y="629"/>
                  </a:lnTo>
                  <a:lnTo>
                    <a:pt x="1936" y="603"/>
                  </a:lnTo>
                  <a:lnTo>
                    <a:pt x="1948" y="578"/>
                  </a:lnTo>
                  <a:lnTo>
                    <a:pt x="1962" y="554"/>
                  </a:lnTo>
                  <a:lnTo>
                    <a:pt x="1976" y="529"/>
                  </a:lnTo>
                  <a:lnTo>
                    <a:pt x="1991" y="505"/>
                  </a:lnTo>
                  <a:lnTo>
                    <a:pt x="2006" y="481"/>
                  </a:lnTo>
                  <a:lnTo>
                    <a:pt x="2023" y="457"/>
                  </a:lnTo>
                  <a:lnTo>
                    <a:pt x="2042" y="433"/>
                  </a:lnTo>
                  <a:lnTo>
                    <a:pt x="2061" y="410"/>
                  </a:lnTo>
                  <a:lnTo>
                    <a:pt x="2080" y="386"/>
                  </a:lnTo>
                  <a:lnTo>
                    <a:pt x="2101" y="363"/>
                  </a:lnTo>
                  <a:lnTo>
                    <a:pt x="2125" y="340"/>
                  </a:lnTo>
                  <a:lnTo>
                    <a:pt x="2148" y="317"/>
                  </a:lnTo>
                  <a:lnTo>
                    <a:pt x="2173" y="294"/>
                  </a:lnTo>
                  <a:lnTo>
                    <a:pt x="2200" y="271"/>
                  </a:lnTo>
                  <a:lnTo>
                    <a:pt x="2228" y="249"/>
                  </a:lnTo>
                  <a:lnTo>
                    <a:pt x="2255" y="227"/>
                  </a:lnTo>
                  <a:lnTo>
                    <a:pt x="2283" y="208"/>
                  </a:lnTo>
                  <a:lnTo>
                    <a:pt x="2311" y="189"/>
                  </a:lnTo>
                  <a:lnTo>
                    <a:pt x="2338" y="172"/>
                  </a:lnTo>
                  <a:lnTo>
                    <a:pt x="2366" y="155"/>
                  </a:lnTo>
                  <a:lnTo>
                    <a:pt x="2393" y="140"/>
                  </a:lnTo>
                  <a:lnTo>
                    <a:pt x="2420" y="125"/>
                  </a:lnTo>
                  <a:lnTo>
                    <a:pt x="2448" y="112"/>
                  </a:lnTo>
                  <a:lnTo>
                    <a:pt x="2475" y="100"/>
                  </a:lnTo>
                  <a:lnTo>
                    <a:pt x="2502" y="88"/>
                  </a:lnTo>
                  <a:lnTo>
                    <a:pt x="2530" y="78"/>
                  </a:lnTo>
                  <a:lnTo>
                    <a:pt x="2557" y="68"/>
                  </a:lnTo>
                  <a:lnTo>
                    <a:pt x="2584" y="59"/>
                  </a:lnTo>
                  <a:lnTo>
                    <a:pt x="2613" y="51"/>
                  </a:lnTo>
                  <a:lnTo>
                    <a:pt x="2640" y="44"/>
                  </a:lnTo>
                  <a:lnTo>
                    <a:pt x="2667" y="38"/>
                  </a:lnTo>
                  <a:lnTo>
                    <a:pt x="2696" y="32"/>
                  </a:lnTo>
                  <a:lnTo>
                    <a:pt x="2723" y="27"/>
                  </a:lnTo>
                  <a:lnTo>
                    <a:pt x="2751" y="22"/>
                  </a:lnTo>
                  <a:lnTo>
                    <a:pt x="2780" y="18"/>
                  </a:lnTo>
                  <a:lnTo>
                    <a:pt x="2836" y="11"/>
                  </a:lnTo>
                  <a:lnTo>
                    <a:pt x="2893" y="6"/>
                  </a:lnTo>
                  <a:lnTo>
                    <a:pt x="2952" y="3"/>
                  </a:lnTo>
                  <a:lnTo>
                    <a:pt x="3011" y="1"/>
                  </a:lnTo>
                  <a:lnTo>
                    <a:pt x="3070" y="0"/>
                  </a:lnTo>
                  <a:lnTo>
                    <a:pt x="3131" y="0"/>
                  </a:lnTo>
                  <a:lnTo>
                    <a:pt x="3147" y="0"/>
                  </a:lnTo>
                  <a:lnTo>
                    <a:pt x="3163" y="0"/>
                  </a:lnTo>
                  <a:lnTo>
                    <a:pt x="13238" y="0"/>
                  </a:lnTo>
                  <a:lnTo>
                    <a:pt x="13308" y="0"/>
                  </a:lnTo>
                  <a:lnTo>
                    <a:pt x="13376" y="1"/>
                  </a:lnTo>
                  <a:lnTo>
                    <a:pt x="13442" y="3"/>
                  </a:lnTo>
                  <a:lnTo>
                    <a:pt x="13508" y="6"/>
                  </a:lnTo>
                  <a:lnTo>
                    <a:pt x="13540" y="8"/>
                  </a:lnTo>
                  <a:lnTo>
                    <a:pt x="13572" y="11"/>
                  </a:lnTo>
                  <a:lnTo>
                    <a:pt x="13603" y="15"/>
                  </a:lnTo>
                  <a:lnTo>
                    <a:pt x="13634" y="18"/>
                  </a:lnTo>
                  <a:lnTo>
                    <a:pt x="13664" y="22"/>
                  </a:lnTo>
                  <a:lnTo>
                    <a:pt x="13694" y="27"/>
                  </a:lnTo>
                  <a:lnTo>
                    <a:pt x="13725" y="33"/>
                  </a:lnTo>
                  <a:lnTo>
                    <a:pt x="13754" y="39"/>
                  </a:lnTo>
                  <a:lnTo>
                    <a:pt x="13783" y="46"/>
                  </a:lnTo>
                  <a:lnTo>
                    <a:pt x="13812" y="54"/>
                  </a:lnTo>
                  <a:lnTo>
                    <a:pt x="13839" y="63"/>
                  </a:lnTo>
                  <a:lnTo>
                    <a:pt x="13868" y="72"/>
                  </a:lnTo>
                  <a:lnTo>
                    <a:pt x="13895" y="83"/>
                  </a:lnTo>
                  <a:lnTo>
                    <a:pt x="13922" y="95"/>
                  </a:lnTo>
                  <a:lnTo>
                    <a:pt x="13949" y="107"/>
                  </a:lnTo>
                  <a:lnTo>
                    <a:pt x="13975" y="121"/>
                  </a:lnTo>
                  <a:lnTo>
                    <a:pt x="14001" y="136"/>
                  </a:lnTo>
                  <a:lnTo>
                    <a:pt x="14027" y="151"/>
                  </a:lnTo>
                  <a:lnTo>
                    <a:pt x="14051" y="169"/>
                  </a:lnTo>
                  <a:lnTo>
                    <a:pt x="14076" y="188"/>
                  </a:lnTo>
                  <a:lnTo>
                    <a:pt x="14100" y="207"/>
                  </a:lnTo>
                  <a:lnTo>
                    <a:pt x="14124" y="228"/>
                  </a:lnTo>
                  <a:lnTo>
                    <a:pt x="14147" y="251"/>
                  </a:lnTo>
                  <a:lnTo>
                    <a:pt x="14170" y="275"/>
                  </a:lnTo>
                  <a:lnTo>
                    <a:pt x="14196" y="302"/>
                  </a:lnTo>
                  <a:lnTo>
                    <a:pt x="14218" y="331"/>
                  </a:lnTo>
                  <a:lnTo>
                    <a:pt x="14239" y="360"/>
                  </a:lnTo>
                  <a:lnTo>
                    <a:pt x="14258" y="388"/>
                  </a:lnTo>
                  <a:lnTo>
                    <a:pt x="14276" y="418"/>
                  </a:lnTo>
                  <a:lnTo>
                    <a:pt x="14291" y="447"/>
                  </a:lnTo>
                  <a:lnTo>
                    <a:pt x="14304" y="477"/>
                  </a:lnTo>
                  <a:lnTo>
                    <a:pt x="14316" y="506"/>
                  </a:lnTo>
                  <a:lnTo>
                    <a:pt x="14326" y="536"/>
                  </a:lnTo>
                  <a:lnTo>
                    <a:pt x="14335" y="567"/>
                  </a:lnTo>
                  <a:lnTo>
                    <a:pt x="14342" y="597"/>
                  </a:lnTo>
                  <a:lnTo>
                    <a:pt x="14349" y="628"/>
                  </a:lnTo>
                  <a:lnTo>
                    <a:pt x="14353" y="659"/>
                  </a:lnTo>
                  <a:lnTo>
                    <a:pt x="14357" y="690"/>
                  </a:lnTo>
                  <a:lnTo>
                    <a:pt x="14359" y="722"/>
                  </a:lnTo>
                  <a:lnTo>
                    <a:pt x="14360" y="754"/>
                  </a:lnTo>
                  <a:lnTo>
                    <a:pt x="14360" y="797"/>
                  </a:lnTo>
                  <a:lnTo>
                    <a:pt x="14358" y="840"/>
                  </a:lnTo>
                  <a:lnTo>
                    <a:pt x="14355" y="885"/>
                  </a:lnTo>
                  <a:lnTo>
                    <a:pt x="14351" y="931"/>
                  </a:lnTo>
                  <a:lnTo>
                    <a:pt x="14344" y="976"/>
                  </a:lnTo>
                  <a:lnTo>
                    <a:pt x="14338" y="1023"/>
                  </a:lnTo>
                  <a:lnTo>
                    <a:pt x="14331" y="1071"/>
                  </a:lnTo>
                  <a:lnTo>
                    <a:pt x="14323" y="1118"/>
                  </a:lnTo>
                  <a:lnTo>
                    <a:pt x="14314" y="1167"/>
                  </a:lnTo>
                  <a:lnTo>
                    <a:pt x="12550" y="11181"/>
                  </a:lnTo>
                  <a:lnTo>
                    <a:pt x="12540" y="11239"/>
                  </a:lnTo>
                  <a:lnTo>
                    <a:pt x="12529" y="11295"/>
                  </a:lnTo>
                  <a:lnTo>
                    <a:pt x="12518" y="11350"/>
                  </a:lnTo>
                  <a:lnTo>
                    <a:pt x="12506" y="11405"/>
                  </a:lnTo>
                  <a:lnTo>
                    <a:pt x="12499" y="11432"/>
                  </a:lnTo>
                  <a:lnTo>
                    <a:pt x="12492" y="11459"/>
                  </a:lnTo>
                  <a:lnTo>
                    <a:pt x="12483" y="11485"/>
                  </a:lnTo>
                  <a:lnTo>
                    <a:pt x="12475" y="11511"/>
                  </a:lnTo>
                  <a:lnTo>
                    <a:pt x="12466" y="11537"/>
                  </a:lnTo>
                  <a:lnTo>
                    <a:pt x="12457" y="11563"/>
                  </a:lnTo>
                  <a:lnTo>
                    <a:pt x="12447" y="11588"/>
                  </a:lnTo>
                  <a:lnTo>
                    <a:pt x="12436" y="11614"/>
                  </a:lnTo>
                  <a:lnTo>
                    <a:pt x="12425" y="11638"/>
                  </a:lnTo>
                  <a:lnTo>
                    <a:pt x="12413" y="11663"/>
                  </a:lnTo>
                  <a:lnTo>
                    <a:pt x="12399" y="11688"/>
                  </a:lnTo>
                  <a:lnTo>
                    <a:pt x="12385" y="11712"/>
                  </a:lnTo>
                  <a:lnTo>
                    <a:pt x="12370" y="11736"/>
                  </a:lnTo>
                  <a:lnTo>
                    <a:pt x="12355" y="11761"/>
                  </a:lnTo>
                  <a:lnTo>
                    <a:pt x="12338" y="11785"/>
                  </a:lnTo>
                  <a:lnTo>
                    <a:pt x="12319" y="11808"/>
                  </a:lnTo>
                  <a:lnTo>
                    <a:pt x="12301" y="11831"/>
                  </a:lnTo>
                  <a:lnTo>
                    <a:pt x="12281" y="11855"/>
                  </a:lnTo>
                  <a:lnTo>
                    <a:pt x="12260" y="11878"/>
                  </a:lnTo>
                  <a:lnTo>
                    <a:pt x="12237" y="11901"/>
                  </a:lnTo>
                  <a:lnTo>
                    <a:pt x="12213" y="11925"/>
                  </a:lnTo>
                  <a:lnTo>
                    <a:pt x="12188" y="11947"/>
                  </a:lnTo>
                  <a:lnTo>
                    <a:pt x="12162" y="11970"/>
                  </a:lnTo>
                  <a:lnTo>
                    <a:pt x="12134" y="11993"/>
                  </a:lnTo>
                  <a:lnTo>
                    <a:pt x="12106" y="12014"/>
                  </a:lnTo>
                  <a:lnTo>
                    <a:pt x="12078" y="12034"/>
                  </a:lnTo>
                  <a:lnTo>
                    <a:pt x="12051" y="12052"/>
                  </a:lnTo>
                  <a:lnTo>
                    <a:pt x="12024" y="12070"/>
                  </a:lnTo>
                  <a:lnTo>
                    <a:pt x="11995" y="12087"/>
                  </a:lnTo>
                  <a:lnTo>
                    <a:pt x="11968" y="12102"/>
                  </a:lnTo>
                  <a:lnTo>
                    <a:pt x="11941" y="12116"/>
                  </a:lnTo>
                  <a:lnTo>
                    <a:pt x="11913" y="12129"/>
                  </a:lnTo>
                  <a:lnTo>
                    <a:pt x="11886" y="12142"/>
                  </a:lnTo>
                  <a:lnTo>
                    <a:pt x="11859" y="12153"/>
                  </a:lnTo>
                  <a:lnTo>
                    <a:pt x="11831" y="12164"/>
                  </a:lnTo>
                  <a:lnTo>
                    <a:pt x="11804" y="12173"/>
                  </a:lnTo>
                  <a:lnTo>
                    <a:pt x="11777" y="12182"/>
                  </a:lnTo>
                  <a:lnTo>
                    <a:pt x="11749" y="12190"/>
                  </a:lnTo>
                  <a:lnTo>
                    <a:pt x="11722" y="12197"/>
                  </a:lnTo>
                  <a:lnTo>
                    <a:pt x="11694" y="12203"/>
                  </a:lnTo>
                  <a:lnTo>
                    <a:pt x="11666" y="12210"/>
                  </a:lnTo>
                  <a:lnTo>
                    <a:pt x="11638" y="12215"/>
                  </a:lnTo>
                  <a:lnTo>
                    <a:pt x="11610" y="12220"/>
                  </a:lnTo>
                  <a:lnTo>
                    <a:pt x="11582" y="12224"/>
                  </a:lnTo>
                  <a:lnTo>
                    <a:pt x="11526" y="12230"/>
                  </a:lnTo>
                  <a:lnTo>
                    <a:pt x="11468" y="12235"/>
                  </a:lnTo>
                  <a:lnTo>
                    <a:pt x="11410" y="12238"/>
                  </a:lnTo>
                  <a:lnTo>
                    <a:pt x="11351" y="12240"/>
                  </a:lnTo>
                  <a:lnTo>
                    <a:pt x="11291" y="12241"/>
                  </a:lnTo>
                  <a:lnTo>
                    <a:pt x="11230" y="12241"/>
                  </a:lnTo>
                  <a:lnTo>
                    <a:pt x="11214" y="12241"/>
                  </a:lnTo>
                  <a:lnTo>
                    <a:pt x="11198" y="12241"/>
                  </a:lnTo>
                  <a:lnTo>
                    <a:pt x="1123" y="12241"/>
                  </a:lnTo>
                  <a:close/>
                </a:path>
              </a:pathLst>
            </a:custGeom>
            <a:solidFill>
              <a:srgbClr val="006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" name="Freeform 55"/>
            <p:cNvSpPr>
              <a:spLocks noEditPoints="1"/>
            </p:cNvSpPr>
            <p:nvPr userDrawn="1"/>
          </p:nvSpPr>
          <p:spPr bwMode="auto">
            <a:xfrm>
              <a:off x="3789" y="3652"/>
              <a:ext cx="198" cy="74"/>
            </a:xfrm>
            <a:custGeom>
              <a:avLst/>
              <a:gdLst/>
              <a:ahLst/>
              <a:cxnLst>
                <a:cxn ang="0">
                  <a:pos x="3517" y="899"/>
                </a:cxn>
                <a:cxn ang="0">
                  <a:pos x="3696" y="811"/>
                </a:cxn>
                <a:cxn ang="0">
                  <a:pos x="4341" y="785"/>
                </a:cxn>
                <a:cxn ang="0">
                  <a:pos x="4470" y="642"/>
                </a:cxn>
                <a:cxn ang="0">
                  <a:pos x="4492" y="198"/>
                </a:cxn>
                <a:cxn ang="0">
                  <a:pos x="4621" y="54"/>
                </a:cxn>
                <a:cxn ang="0">
                  <a:pos x="5407" y="53"/>
                </a:cxn>
                <a:cxn ang="0">
                  <a:pos x="6571" y="584"/>
                </a:cxn>
                <a:cxn ang="0">
                  <a:pos x="7053" y="1671"/>
                </a:cxn>
                <a:cxn ang="0">
                  <a:pos x="6876" y="2926"/>
                </a:cxn>
                <a:cxn ang="0">
                  <a:pos x="6031" y="3740"/>
                </a:cxn>
                <a:cxn ang="0">
                  <a:pos x="3696" y="3922"/>
                </a:cxn>
                <a:cxn ang="0">
                  <a:pos x="3517" y="3834"/>
                </a:cxn>
                <a:cxn ang="0">
                  <a:pos x="3468" y="1090"/>
                </a:cxn>
                <a:cxn ang="0">
                  <a:pos x="4610" y="3188"/>
                </a:cxn>
                <a:cxn ang="0">
                  <a:pos x="4789" y="3276"/>
                </a:cxn>
                <a:cxn ang="0">
                  <a:pos x="5418" y="3167"/>
                </a:cxn>
                <a:cxn ang="0">
                  <a:pos x="5876" y="2648"/>
                </a:cxn>
                <a:cxn ang="0">
                  <a:pos x="5978" y="1790"/>
                </a:cxn>
                <a:cxn ang="0">
                  <a:pos x="5706" y="1071"/>
                </a:cxn>
                <a:cxn ang="0">
                  <a:pos x="5100" y="741"/>
                </a:cxn>
                <a:cxn ang="0">
                  <a:pos x="4701" y="751"/>
                </a:cxn>
                <a:cxn ang="0">
                  <a:pos x="4571" y="895"/>
                </a:cxn>
                <a:cxn ang="0">
                  <a:pos x="1948" y="3918"/>
                </a:cxn>
                <a:cxn ang="0">
                  <a:pos x="2114" y="3810"/>
                </a:cxn>
                <a:cxn ang="0">
                  <a:pos x="2148" y="915"/>
                </a:cxn>
                <a:cxn ang="0">
                  <a:pos x="2232" y="749"/>
                </a:cxn>
                <a:cxn ang="0">
                  <a:pos x="2457" y="693"/>
                </a:cxn>
                <a:cxn ang="0">
                  <a:pos x="3046" y="649"/>
                </a:cxn>
                <a:cxn ang="0">
                  <a:pos x="3143" y="485"/>
                </a:cxn>
                <a:cxn ang="0">
                  <a:pos x="3121" y="159"/>
                </a:cxn>
                <a:cxn ang="0">
                  <a:pos x="2962" y="41"/>
                </a:cxn>
                <a:cxn ang="0">
                  <a:pos x="183" y="41"/>
                </a:cxn>
                <a:cxn ang="0">
                  <a:pos x="26" y="159"/>
                </a:cxn>
                <a:cxn ang="0">
                  <a:pos x="3" y="485"/>
                </a:cxn>
                <a:cxn ang="0">
                  <a:pos x="100" y="649"/>
                </a:cxn>
                <a:cxn ang="0">
                  <a:pos x="691" y="693"/>
                </a:cxn>
                <a:cxn ang="0">
                  <a:pos x="914" y="749"/>
                </a:cxn>
                <a:cxn ang="0">
                  <a:pos x="999" y="915"/>
                </a:cxn>
                <a:cxn ang="0">
                  <a:pos x="1031" y="3810"/>
                </a:cxn>
                <a:cxn ang="0">
                  <a:pos x="1198" y="3918"/>
                </a:cxn>
                <a:cxn ang="0">
                  <a:pos x="10536" y="3208"/>
                </a:cxn>
                <a:cxn ang="0">
                  <a:pos x="10678" y="3294"/>
                </a:cxn>
                <a:cxn ang="0">
                  <a:pos x="10696" y="3470"/>
                </a:cxn>
                <a:cxn ang="0">
                  <a:pos x="10587" y="3822"/>
                </a:cxn>
                <a:cxn ang="0">
                  <a:pos x="10372" y="3919"/>
                </a:cxn>
                <a:cxn ang="0">
                  <a:pos x="9255" y="3919"/>
                </a:cxn>
                <a:cxn ang="0">
                  <a:pos x="8146" y="3293"/>
                </a:cxn>
                <a:cxn ang="0">
                  <a:pos x="7712" y="2175"/>
                </a:cxn>
                <a:cxn ang="0">
                  <a:pos x="7941" y="976"/>
                </a:cxn>
                <a:cxn ang="0">
                  <a:pos x="8840" y="162"/>
                </a:cxn>
                <a:cxn ang="0">
                  <a:pos x="10102" y="12"/>
                </a:cxn>
                <a:cxn ang="0">
                  <a:pos x="10374" y="69"/>
                </a:cxn>
                <a:cxn ang="0">
                  <a:pos x="10477" y="189"/>
                </a:cxn>
                <a:cxn ang="0">
                  <a:pos x="10488" y="548"/>
                </a:cxn>
                <a:cxn ang="0">
                  <a:pos x="10396" y="686"/>
                </a:cxn>
                <a:cxn ang="0">
                  <a:pos x="10202" y="711"/>
                </a:cxn>
                <a:cxn ang="0">
                  <a:pos x="9412" y="868"/>
                </a:cxn>
                <a:cxn ang="0">
                  <a:pos x="8917" y="1504"/>
                </a:cxn>
                <a:cxn ang="0">
                  <a:pos x="8919" y="2455"/>
                </a:cxn>
                <a:cxn ang="0">
                  <a:pos x="9350" y="3048"/>
                </a:cxn>
                <a:cxn ang="0">
                  <a:pos x="10061" y="3231"/>
                </a:cxn>
              </a:cxnLst>
              <a:rect l="0" t="0" r="r" b="b"/>
              <a:pathLst>
                <a:path w="10703" h="3961">
                  <a:moveTo>
                    <a:pt x="3468" y="1090"/>
                  </a:moveTo>
                  <a:lnTo>
                    <a:pt x="3468" y="1060"/>
                  </a:lnTo>
                  <a:lnTo>
                    <a:pt x="3469" y="1031"/>
                  </a:lnTo>
                  <a:lnTo>
                    <a:pt x="3470" y="1017"/>
                  </a:lnTo>
                  <a:lnTo>
                    <a:pt x="3472" y="1002"/>
                  </a:lnTo>
                  <a:lnTo>
                    <a:pt x="3474" y="989"/>
                  </a:lnTo>
                  <a:lnTo>
                    <a:pt x="3478" y="975"/>
                  </a:lnTo>
                  <a:lnTo>
                    <a:pt x="3481" y="962"/>
                  </a:lnTo>
                  <a:lnTo>
                    <a:pt x="3486" y="949"/>
                  </a:lnTo>
                  <a:lnTo>
                    <a:pt x="3492" y="936"/>
                  </a:lnTo>
                  <a:lnTo>
                    <a:pt x="3499" y="923"/>
                  </a:lnTo>
                  <a:lnTo>
                    <a:pt x="3508" y="911"/>
                  </a:lnTo>
                  <a:lnTo>
                    <a:pt x="3517" y="899"/>
                  </a:lnTo>
                  <a:lnTo>
                    <a:pt x="3528" y="886"/>
                  </a:lnTo>
                  <a:lnTo>
                    <a:pt x="3540" y="875"/>
                  </a:lnTo>
                  <a:lnTo>
                    <a:pt x="3553" y="864"/>
                  </a:lnTo>
                  <a:lnTo>
                    <a:pt x="3566" y="853"/>
                  </a:lnTo>
                  <a:lnTo>
                    <a:pt x="3580" y="845"/>
                  </a:lnTo>
                  <a:lnTo>
                    <a:pt x="3594" y="837"/>
                  </a:lnTo>
                  <a:lnTo>
                    <a:pt x="3608" y="831"/>
                  </a:lnTo>
                  <a:lnTo>
                    <a:pt x="3622" y="826"/>
                  </a:lnTo>
                  <a:lnTo>
                    <a:pt x="3636" y="822"/>
                  </a:lnTo>
                  <a:lnTo>
                    <a:pt x="3650" y="818"/>
                  </a:lnTo>
                  <a:lnTo>
                    <a:pt x="3665" y="815"/>
                  </a:lnTo>
                  <a:lnTo>
                    <a:pt x="3681" y="813"/>
                  </a:lnTo>
                  <a:lnTo>
                    <a:pt x="3696" y="811"/>
                  </a:lnTo>
                  <a:lnTo>
                    <a:pt x="3711" y="810"/>
                  </a:lnTo>
                  <a:lnTo>
                    <a:pt x="3743" y="809"/>
                  </a:lnTo>
                  <a:lnTo>
                    <a:pt x="3777" y="809"/>
                  </a:lnTo>
                  <a:lnTo>
                    <a:pt x="4172" y="809"/>
                  </a:lnTo>
                  <a:lnTo>
                    <a:pt x="4205" y="809"/>
                  </a:lnTo>
                  <a:lnTo>
                    <a:pt x="4237" y="807"/>
                  </a:lnTo>
                  <a:lnTo>
                    <a:pt x="4252" y="806"/>
                  </a:lnTo>
                  <a:lnTo>
                    <a:pt x="4268" y="805"/>
                  </a:lnTo>
                  <a:lnTo>
                    <a:pt x="4283" y="802"/>
                  </a:lnTo>
                  <a:lnTo>
                    <a:pt x="4297" y="799"/>
                  </a:lnTo>
                  <a:lnTo>
                    <a:pt x="4312" y="796"/>
                  </a:lnTo>
                  <a:lnTo>
                    <a:pt x="4327" y="791"/>
                  </a:lnTo>
                  <a:lnTo>
                    <a:pt x="4341" y="785"/>
                  </a:lnTo>
                  <a:lnTo>
                    <a:pt x="4354" y="779"/>
                  </a:lnTo>
                  <a:lnTo>
                    <a:pt x="4368" y="772"/>
                  </a:lnTo>
                  <a:lnTo>
                    <a:pt x="4381" y="763"/>
                  </a:lnTo>
                  <a:lnTo>
                    <a:pt x="4394" y="753"/>
                  </a:lnTo>
                  <a:lnTo>
                    <a:pt x="4408" y="742"/>
                  </a:lnTo>
                  <a:lnTo>
                    <a:pt x="4421" y="730"/>
                  </a:lnTo>
                  <a:lnTo>
                    <a:pt x="4431" y="719"/>
                  </a:lnTo>
                  <a:lnTo>
                    <a:pt x="4441" y="705"/>
                  </a:lnTo>
                  <a:lnTo>
                    <a:pt x="4449" y="693"/>
                  </a:lnTo>
                  <a:lnTo>
                    <a:pt x="4455" y="681"/>
                  </a:lnTo>
                  <a:lnTo>
                    <a:pt x="4461" y="668"/>
                  </a:lnTo>
                  <a:lnTo>
                    <a:pt x="4466" y="655"/>
                  </a:lnTo>
                  <a:lnTo>
                    <a:pt x="4470" y="642"/>
                  </a:lnTo>
                  <a:lnTo>
                    <a:pt x="4473" y="628"/>
                  </a:lnTo>
                  <a:lnTo>
                    <a:pt x="4476" y="614"/>
                  </a:lnTo>
                  <a:lnTo>
                    <a:pt x="4478" y="601"/>
                  </a:lnTo>
                  <a:lnTo>
                    <a:pt x="4480" y="587"/>
                  </a:lnTo>
                  <a:lnTo>
                    <a:pt x="4481" y="557"/>
                  </a:lnTo>
                  <a:lnTo>
                    <a:pt x="4482" y="527"/>
                  </a:lnTo>
                  <a:lnTo>
                    <a:pt x="4482" y="312"/>
                  </a:lnTo>
                  <a:lnTo>
                    <a:pt x="4482" y="282"/>
                  </a:lnTo>
                  <a:lnTo>
                    <a:pt x="4483" y="253"/>
                  </a:lnTo>
                  <a:lnTo>
                    <a:pt x="4485" y="239"/>
                  </a:lnTo>
                  <a:lnTo>
                    <a:pt x="4486" y="225"/>
                  </a:lnTo>
                  <a:lnTo>
                    <a:pt x="4488" y="212"/>
                  </a:lnTo>
                  <a:lnTo>
                    <a:pt x="4492" y="198"/>
                  </a:lnTo>
                  <a:lnTo>
                    <a:pt x="4495" y="184"/>
                  </a:lnTo>
                  <a:lnTo>
                    <a:pt x="4500" y="171"/>
                  </a:lnTo>
                  <a:lnTo>
                    <a:pt x="4506" y="159"/>
                  </a:lnTo>
                  <a:lnTo>
                    <a:pt x="4513" y="146"/>
                  </a:lnTo>
                  <a:lnTo>
                    <a:pt x="4521" y="134"/>
                  </a:lnTo>
                  <a:lnTo>
                    <a:pt x="4530" y="122"/>
                  </a:lnTo>
                  <a:lnTo>
                    <a:pt x="4541" y="109"/>
                  </a:lnTo>
                  <a:lnTo>
                    <a:pt x="4553" y="97"/>
                  </a:lnTo>
                  <a:lnTo>
                    <a:pt x="4568" y="86"/>
                  </a:lnTo>
                  <a:lnTo>
                    <a:pt x="4581" y="76"/>
                  </a:lnTo>
                  <a:lnTo>
                    <a:pt x="4594" y="68"/>
                  </a:lnTo>
                  <a:lnTo>
                    <a:pt x="4608" y="61"/>
                  </a:lnTo>
                  <a:lnTo>
                    <a:pt x="4621" y="54"/>
                  </a:lnTo>
                  <a:lnTo>
                    <a:pt x="4635" y="49"/>
                  </a:lnTo>
                  <a:lnTo>
                    <a:pt x="4650" y="45"/>
                  </a:lnTo>
                  <a:lnTo>
                    <a:pt x="4665" y="41"/>
                  </a:lnTo>
                  <a:lnTo>
                    <a:pt x="4679" y="38"/>
                  </a:lnTo>
                  <a:lnTo>
                    <a:pt x="4694" y="36"/>
                  </a:lnTo>
                  <a:lnTo>
                    <a:pt x="4709" y="33"/>
                  </a:lnTo>
                  <a:lnTo>
                    <a:pt x="4726" y="32"/>
                  </a:lnTo>
                  <a:lnTo>
                    <a:pt x="4757" y="31"/>
                  </a:lnTo>
                  <a:lnTo>
                    <a:pt x="4790" y="31"/>
                  </a:lnTo>
                  <a:lnTo>
                    <a:pt x="5038" y="31"/>
                  </a:lnTo>
                  <a:lnTo>
                    <a:pt x="5166" y="33"/>
                  </a:lnTo>
                  <a:lnTo>
                    <a:pt x="5288" y="41"/>
                  </a:lnTo>
                  <a:lnTo>
                    <a:pt x="5407" y="53"/>
                  </a:lnTo>
                  <a:lnTo>
                    <a:pt x="5521" y="69"/>
                  </a:lnTo>
                  <a:lnTo>
                    <a:pt x="5632" y="89"/>
                  </a:lnTo>
                  <a:lnTo>
                    <a:pt x="5738" y="115"/>
                  </a:lnTo>
                  <a:lnTo>
                    <a:pt x="5839" y="144"/>
                  </a:lnTo>
                  <a:lnTo>
                    <a:pt x="5938" y="177"/>
                  </a:lnTo>
                  <a:lnTo>
                    <a:pt x="6031" y="215"/>
                  </a:lnTo>
                  <a:lnTo>
                    <a:pt x="6121" y="256"/>
                  </a:lnTo>
                  <a:lnTo>
                    <a:pt x="6206" y="302"/>
                  </a:lnTo>
                  <a:lnTo>
                    <a:pt x="6287" y="352"/>
                  </a:lnTo>
                  <a:lnTo>
                    <a:pt x="6364" y="404"/>
                  </a:lnTo>
                  <a:lnTo>
                    <a:pt x="6437" y="461"/>
                  </a:lnTo>
                  <a:lnTo>
                    <a:pt x="6506" y="521"/>
                  </a:lnTo>
                  <a:lnTo>
                    <a:pt x="6571" y="584"/>
                  </a:lnTo>
                  <a:lnTo>
                    <a:pt x="6632" y="651"/>
                  </a:lnTo>
                  <a:lnTo>
                    <a:pt x="6689" y="721"/>
                  </a:lnTo>
                  <a:lnTo>
                    <a:pt x="6741" y="794"/>
                  </a:lnTo>
                  <a:lnTo>
                    <a:pt x="6791" y="870"/>
                  </a:lnTo>
                  <a:lnTo>
                    <a:pt x="6836" y="948"/>
                  </a:lnTo>
                  <a:lnTo>
                    <a:pt x="6876" y="1030"/>
                  </a:lnTo>
                  <a:lnTo>
                    <a:pt x="6914" y="1114"/>
                  </a:lnTo>
                  <a:lnTo>
                    <a:pt x="6946" y="1201"/>
                  </a:lnTo>
                  <a:lnTo>
                    <a:pt x="6975" y="1290"/>
                  </a:lnTo>
                  <a:lnTo>
                    <a:pt x="7001" y="1382"/>
                  </a:lnTo>
                  <a:lnTo>
                    <a:pt x="7022" y="1476"/>
                  </a:lnTo>
                  <a:lnTo>
                    <a:pt x="7039" y="1572"/>
                  </a:lnTo>
                  <a:lnTo>
                    <a:pt x="7053" y="1671"/>
                  </a:lnTo>
                  <a:lnTo>
                    <a:pt x="7062" y="1772"/>
                  </a:lnTo>
                  <a:lnTo>
                    <a:pt x="7068" y="1874"/>
                  </a:lnTo>
                  <a:lnTo>
                    <a:pt x="7070" y="1978"/>
                  </a:lnTo>
                  <a:lnTo>
                    <a:pt x="7068" y="2082"/>
                  </a:lnTo>
                  <a:lnTo>
                    <a:pt x="7062" y="2184"/>
                  </a:lnTo>
                  <a:lnTo>
                    <a:pt x="7053" y="2284"/>
                  </a:lnTo>
                  <a:lnTo>
                    <a:pt x="7039" y="2384"/>
                  </a:lnTo>
                  <a:lnTo>
                    <a:pt x="7022" y="2480"/>
                  </a:lnTo>
                  <a:lnTo>
                    <a:pt x="7001" y="2573"/>
                  </a:lnTo>
                  <a:lnTo>
                    <a:pt x="6975" y="2665"/>
                  </a:lnTo>
                  <a:lnTo>
                    <a:pt x="6946" y="2755"/>
                  </a:lnTo>
                  <a:lnTo>
                    <a:pt x="6914" y="2842"/>
                  </a:lnTo>
                  <a:lnTo>
                    <a:pt x="6876" y="2926"/>
                  </a:lnTo>
                  <a:lnTo>
                    <a:pt x="6836" y="3007"/>
                  </a:lnTo>
                  <a:lnTo>
                    <a:pt x="6791" y="3086"/>
                  </a:lnTo>
                  <a:lnTo>
                    <a:pt x="6741" y="3162"/>
                  </a:lnTo>
                  <a:lnTo>
                    <a:pt x="6689" y="3235"/>
                  </a:lnTo>
                  <a:lnTo>
                    <a:pt x="6632" y="3305"/>
                  </a:lnTo>
                  <a:lnTo>
                    <a:pt x="6571" y="3371"/>
                  </a:lnTo>
                  <a:lnTo>
                    <a:pt x="6506" y="3435"/>
                  </a:lnTo>
                  <a:lnTo>
                    <a:pt x="6437" y="3494"/>
                  </a:lnTo>
                  <a:lnTo>
                    <a:pt x="6364" y="3551"/>
                  </a:lnTo>
                  <a:lnTo>
                    <a:pt x="6287" y="3604"/>
                  </a:lnTo>
                  <a:lnTo>
                    <a:pt x="6206" y="3654"/>
                  </a:lnTo>
                  <a:lnTo>
                    <a:pt x="6121" y="3698"/>
                  </a:lnTo>
                  <a:lnTo>
                    <a:pt x="6031" y="3740"/>
                  </a:lnTo>
                  <a:lnTo>
                    <a:pt x="5938" y="3777"/>
                  </a:lnTo>
                  <a:lnTo>
                    <a:pt x="5839" y="3812"/>
                  </a:lnTo>
                  <a:lnTo>
                    <a:pt x="5738" y="3841"/>
                  </a:lnTo>
                  <a:lnTo>
                    <a:pt x="5632" y="3865"/>
                  </a:lnTo>
                  <a:lnTo>
                    <a:pt x="5521" y="3887"/>
                  </a:lnTo>
                  <a:lnTo>
                    <a:pt x="5407" y="3903"/>
                  </a:lnTo>
                  <a:lnTo>
                    <a:pt x="5288" y="3915"/>
                  </a:lnTo>
                  <a:lnTo>
                    <a:pt x="5166" y="3922"/>
                  </a:lnTo>
                  <a:lnTo>
                    <a:pt x="5038" y="3924"/>
                  </a:lnTo>
                  <a:lnTo>
                    <a:pt x="3777" y="3924"/>
                  </a:lnTo>
                  <a:lnTo>
                    <a:pt x="3743" y="3924"/>
                  </a:lnTo>
                  <a:lnTo>
                    <a:pt x="3711" y="3923"/>
                  </a:lnTo>
                  <a:lnTo>
                    <a:pt x="3696" y="3922"/>
                  </a:lnTo>
                  <a:lnTo>
                    <a:pt x="3681" y="3920"/>
                  </a:lnTo>
                  <a:lnTo>
                    <a:pt x="3665" y="3918"/>
                  </a:lnTo>
                  <a:lnTo>
                    <a:pt x="3650" y="3915"/>
                  </a:lnTo>
                  <a:lnTo>
                    <a:pt x="3636" y="3912"/>
                  </a:lnTo>
                  <a:lnTo>
                    <a:pt x="3622" y="3907"/>
                  </a:lnTo>
                  <a:lnTo>
                    <a:pt x="3608" y="3902"/>
                  </a:lnTo>
                  <a:lnTo>
                    <a:pt x="3594" y="3895"/>
                  </a:lnTo>
                  <a:lnTo>
                    <a:pt x="3580" y="3888"/>
                  </a:lnTo>
                  <a:lnTo>
                    <a:pt x="3566" y="3880"/>
                  </a:lnTo>
                  <a:lnTo>
                    <a:pt x="3553" y="3869"/>
                  </a:lnTo>
                  <a:lnTo>
                    <a:pt x="3540" y="3857"/>
                  </a:lnTo>
                  <a:lnTo>
                    <a:pt x="3528" y="3846"/>
                  </a:lnTo>
                  <a:lnTo>
                    <a:pt x="3517" y="3834"/>
                  </a:lnTo>
                  <a:lnTo>
                    <a:pt x="3508" y="3822"/>
                  </a:lnTo>
                  <a:lnTo>
                    <a:pt x="3499" y="3810"/>
                  </a:lnTo>
                  <a:lnTo>
                    <a:pt x="3492" y="3796"/>
                  </a:lnTo>
                  <a:lnTo>
                    <a:pt x="3486" y="3784"/>
                  </a:lnTo>
                  <a:lnTo>
                    <a:pt x="3481" y="3771"/>
                  </a:lnTo>
                  <a:lnTo>
                    <a:pt x="3478" y="3758"/>
                  </a:lnTo>
                  <a:lnTo>
                    <a:pt x="3474" y="3745"/>
                  </a:lnTo>
                  <a:lnTo>
                    <a:pt x="3472" y="3731"/>
                  </a:lnTo>
                  <a:lnTo>
                    <a:pt x="3470" y="3716"/>
                  </a:lnTo>
                  <a:lnTo>
                    <a:pt x="3469" y="3702"/>
                  </a:lnTo>
                  <a:lnTo>
                    <a:pt x="3468" y="3673"/>
                  </a:lnTo>
                  <a:lnTo>
                    <a:pt x="3468" y="3643"/>
                  </a:lnTo>
                  <a:lnTo>
                    <a:pt x="3468" y="1090"/>
                  </a:lnTo>
                  <a:close/>
                  <a:moveTo>
                    <a:pt x="4561" y="2997"/>
                  </a:moveTo>
                  <a:lnTo>
                    <a:pt x="4561" y="3027"/>
                  </a:lnTo>
                  <a:lnTo>
                    <a:pt x="4563" y="3057"/>
                  </a:lnTo>
                  <a:lnTo>
                    <a:pt x="4564" y="3071"/>
                  </a:lnTo>
                  <a:lnTo>
                    <a:pt x="4565" y="3085"/>
                  </a:lnTo>
                  <a:lnTo>
                    <a:pt x="4568" y="3098"/>
                  </a:lnTo>
                  <a:lnTo>
                    <a:pt x="4571" y="3111"/>
                  </a:lnTo>
                  <a:lnTo>
                    <a:pt x="4575" y="3125"/>
                  </a:lnTo>
                  <a:lnTo>
                    <a:pt x="4580" y="3138"/>
                  </a:lnTo>
                  <a:lnTo>
                    <a:pt x="4585" y="3151"/>
                  </a:lnTo>
                  <a:lnTo>
                    <a:pt x="4592" y="3163"/>
                  </a:lnTo>
                  <a:lnTo>
                    <a:pt x="4600" y="3176"/>
                  </a:lnTo>
                  <a:lnTo>
                    <a:pt x="4610" y="3188"/>
                  </a:lnTo>
                  <a:lnTo>
                    <a:pt x="4620" y="3200"/>
                  </a:lnTo>
                  <a:lnTo>
                    <a:pt x="4633" y="3212"/>
                  </a:lnTo>
                  <a:lnTo>
                    <a:pt x="4647" y="3223"/>
                  </a:lnTo>
                  <a:lnTo>
                    <a:pt x="4660" y="3233"/>
                  </a:lnTo>
                  <a:lnTo>
                    <a:pt x="4673" y="3242"/>
                  </a:lnTo>
                  <a:lnTo>
                    <a:pt x="4687" y="3249"/>
                  </a:lnTo>
                  <a:lnTo>
                    <a:pt x="4701" y="3255"/>
                  </a:lnTo>
                  <a:lnTo>
                    <a:pt x="4715" y="3261"/>
                  </a:lnTo>
                  <a:lnTo>
                    <a:pt x="4730" y="3265"/>
                  </a:lnTo>
                  <a:lnTo>
                    <a:pt x="4744" y="3269"/>
                  </a:lnTo>
                  <a:lnTo>
                    <a:pt x="4759" y="3273"/>
                  </a:lnTo>
                  <a:lnTo>
                    <a:pt x="4774" y="3275"/>
                  </a:lnTo>
                  <a:lnTo>
                    <a:pt x="4789" y="3276"/>
                  </a:lnTo>
                  <a:lnTo>
                    <a:pt x="4805" y="3278"/>
                  </a:lnTo>
                  <a:lnTo>
                    <a:pt x="4837" y="3279"/>
                  </a:lnTo>
                  <a:lnTo>
                    <a:pt x="4870" y="3279"/>
                  </a:lnTo>
                  <a:lnTo>
                    <a:pt x="4918" y="3279"/>
                  </a:lnTo>
                  <a:lnTo>
                    <a:pt x="4981" y="3277"/>
                  </a:lnTo>
                  <a:lnTo>
                    <a:pt x="5041" y="3273"/>
                  </a:lnTo>
                  <a:lnTo>
                    <a:pt x="5100" y="3265"/>
                  </a:lnTo>
                  <a:lnTo>
                    <a:pt x="5158" y="3256"/>
                  </a:lnTo>
                  <a:lnTo>
                    <a:pt x="5214" y="3243"/>
                  </a:lnTo>
                  <a:lnTo>
                    <a:pt x="5267" y="3228"/>
                  </a:lnTo>
                  <a:lnTo>
                    <a:pt x="5319" y="3211"/>
                  </a:lnTo>
                  <a:lnTo>
                    <a:pt x="5369" y="3190"/>
                  </a:lnTo>
                  <a:lnTo>
                    <a:pt x="5418" y="3167"/>
                  </a:lnTo>
                  <a:lnTo>
                    <a:pt x="5465" y="3142"/>
                  </a:lnTo>
                  <a:lnTo>
                    <a:pt x="5510" y="3113"/>
                  </a:lnTo>
                  <a:lnTo>
                    <a:pt x="5553" y="3083"/>
                  </a:lnTo>
                  <a:lnTo>
                    <a:pt x="5594" y="3050"/>
                  </a:lnTo>
                  <a:lnTo>
                    <a:pt x="5634" y="3014"/>
                  </a:lnTo>
                  <a:lnTo>
                    <a:pt x="5670" y="2977"/>
                  </a:lnTo>
                  <a:lnTo>
                    <a:pt x="5706" y="2936"/>
                  </a:lnTo>
                  <a:lnTo>
                    <a:pt x="5739" y="2893"/>
                  </a:lnTo>
                  <a:lnTo>
                    <a:pt x="5770" y="2849"/>
                  </a:lnTo>
                  <a:lnTo>
                    <a:pt x="5800" y="2802"/>
                  </a:lnTo>
                  <a:lnTo>
                    <a:pt x="5827" y="2753"/>
                  </a:lnTo>
                  <a:lnTo>
                    <a:pt x="5852" y="2702"/>
                  </a:lnTo>
                  <a:lnTo>
                    <a:pt x="5876" y="2648"/>
                  </a:lnTo>
                  <a:lnTo>
                    <a:pt x="5897" y="2592"/>
                  </a:lnTo>
                  <a:lnTo>
                    <a:pt x="5915" y="2535"/>
                  </a:lnTo>
                  <a:lnTo>
                    <a:pt x="5932" y="2475"/>
                  </a:lnTo>
                  <a:lnTo>
                    <a:pt x="5947" y="2413"/>
                  </a:lnTo>
                  <a:lnTo>
                    <a:pt x="5960" y="2350"/>
                  </a:lnTo>
                  <a:lnTo>
                    <a:pt x="5970" y="2284"/>
                  </a:lnTo>
                  <a:lnTo>
                    <a:pt x="5978" y="2216"/>
                  </a:lnTo>
                  <a:lnTo>
                    <a:pt x="5983" y="2148"/>
                  </a:lnTo>
                  <a:lnTo>
                    <a:pt x="5987" y="2077"/>
                  </a:lnTo>
                  <a:lnTo>
                    <a:pt x="5988" y="2004"/>
                  </a:lnTo>
                  <a:lnTo>
                    <a:pt x="5987" y="1931"/>
                  </a:lnTo>
                  <a:lnTo>
                    <a:pt x="5983" y="1860"/>
                  </a:lnTo>
                  <a:lnTo>
                    <a:pt x="5978" y="1790"/>
                  </a:lnTo>
                  <a:lnTo>
                    <a:pt x="5970" y="1723"/>
                  </a:lnTo>
                  <a:lnTo>
                    <a:pt x="5960" y="1657"/>
                  </a:lnTo>
                  <a:lnTo>
                    <a:pt x="5947" y="1593"/>
                  </a:lnTo>
                  <a:lnTo>
                    <a:pt x="5932" y="1532"/>
                  </a:lnTo>
                  <a:lnTo>
                    <a:pt x="5915" y="1473"/>
                  </a:lnTo>
                  <a:lnTo>
                    <a:pt x="5897" y="1415"/>
                  </a:lnTo>
                  <a:lnTo>
                    <a:pt x="5876" y="1359"/>
                  </a:lnTo>
                  <a:lnTo>
                    <a:pt x="5852" y="1305"/>
                  </a:lnTo>
                  <a:lnTo>
                    <a:pt x="5827" y="1255"/>
                  </a:lnTo>
                  <a:lnTo>
                    <a:pt x="5800" y="1205"/>
                  </a:lnTo>
                  <a:lnTo>
                    <a:pt x="5770" y="1158"/>
                  </a:lnTo>
                  <a:lnTo>
                    <a:pt x="5739" y="1114"/>
                  </a:lnTo>
                  <a:lnTo>
                    <a:pt x="5706" y="1071"/>
                  </a:lnTo>
                  <a:lnTo>
                    <a:pt x="5670" y="1031"/>
                  </a:lnTo>
                  <a:lnTo>
                    <a:pt x="5634" y="993"/>
                  </a:lnTo>
                  <a:lnTo>
                    <a:pt x="5594" y="958"/>
                  </a:lnTo>
                  <a:lnTo>
                    <a:pt x="5553" y="924"/>
                  </a:lnTo>
                  <a:lnTo>
                    <a:pt x="5510" y="894"/>
                  </a:lnTo>
                  <a:lnTo>
                    <a:pt x="5465" y="866"/>
                  </a:lnTo>
                  <a:lnTo>
                    <a:pt x="5418" y="840"/>
                  </a:lnTo>
                  <a:lnTo>
                    <a:pt x="5369" y="817"/>
                  </a:lnTo>
                  <a:lnTo>
                    <a:pt x="5319" y="797"/>
                  </a:lnTo>
                  <a:lnTo>
                    <a:pt x="5267" y="778"/>
                  </a:lnTo>
                  <a:lnTo>
                    <a:pt x="5214" y="763"/>
                  </a:lnTo>
                  <a:lnTo>
                    <a:pt x="5158" y="751"/>
                  </a:lnTo>
                  <a:lnTo>
                    <a:pt x="5100" y="741"/>
                  </a:lnTo>
                  <a:lnTo>
                    <a:pt x="5041" y="734"/>
                  </a:lnTo>
                  <a:lnTo>
                    <a:pt x="4981" y="730"/>
                  </a:lnTo>
                  <a:lnTo>
                    <a:pt x="4918" y="729"/>
                  </a:lnTo>
                  <a:lnTo>
                    <a:pt x="4870" y="729"/>
                  </a:lnTo>
                  <a:lnTo>
                    <a:pt x="4837" y="729"/>
                  </a:lnTo>
                  <a:lnTo>
                    <a:pt x="4805" y="730"/>
                  </a:lnTo>
                  <a:lnTo>
                    <a:pt x="4789" y="731"/>
                  </a:lnTo>
                  <a:lnTo>
                    <a:pt x="4774" y="733"/>
                  </a:lnTo>
                  <a:lnTo>
                    <a:pt x="4759" y="735"/>
                  </a:lnTo>
                  <a:lnTo>
                    <a:pt x="4744" y="738"/>
                  </a:lnTo>
                  <a:lnTo>
                    <a:pt x="4730" y="741"/>
                  </a:lnTo>
                  <a:lnTo>
                    <a:pt x="4715" y="746"/>
                  </a:lnTo>
                  <a:lnTo>
                    <a:pt x="4701" y="751"/>
                  </a:lnTo>
                  <a:lnTo>
                    <a:pt x="4687" y="757"/>
                  </a:lnTo>
                  <a:lnTo>
                    <a:pt x="4673" y="765"/>
                  </a:lnTo>
                  <a:lnTo>
                    <a:pt x="4660" y="773"/>
                  </a:lnTo>
                  <a:lnTo>
                    <a:pt x="4647" y="783"/>
                  </a:lnTo>
                  <a:lnTo>
                    <a:pt x="4633" y="795"/>
                  </a:lnTo>
                  <a:lnTo>
                    <a:pt x="4620" y="807"/>
                  </a:lnTo>
                  <a:lnTo>
                    <a:pt x="4610" y="819"/>
                  </a:lnTo>
                  <a:lnTo>
                    <a:pt x="4600" y="831"/>
                  </a:lnTo>
                  <a:lnTo>
                    <a:pt x="4592" y="843"/>
                  </a:lnTo>
                  <a:lnTo>
                    <a:pt x="4585" y="856"/>
                  </a:lnTo>
                  <a:lnTo>
                    <a:pt x="4580" y="869"/>
                  </a:lnTo>
                  <a:lnTo>
                    <a:pt x="4575" y="882"/>
                  </a:lnTo>
                  <a:lnTo>
                    <a:pt x="4571" y="895"/>
                  </a:lnTo>
                  <a:lnTo>
                    <a:pt x="4568" y="908"/>
                  </a:lnTo>
                  <a:lnTo>
                    <a:pt x="4565" y="922"/>
                  </a:lnTo>
                  <a:lnTo>
                    <a:pt x="4564" y="936"/>
                  </a:lnTo>
                  <a:lnTo>
                    <a:pt x="4563" y="951"/>
                  </a:lnTo>
                  <a:lnTo>
                    <a:pt x="4561" y="980"/>
                  </a:lnTo>
                  <a:lnTo>
                    <a:pt x="4561" y="1010"/>
                  </a:lnTo>
                  <a:lnTo>
                    <a:pt x="4561" y="2997"/>
                  </a:lnTo>
                  <a:close/>
                  <a:moveTo>
                    <a:pt x="1836" y="3924"/>
                  </a:moveTo>
                  <a:lnTo>
                    <a:pt x="1870" y="3924"/>
                  </a:lnTo>
                  <a:lnTo>
                    <a:pt x="1902" y="3923"/>
                  </a:lnTo>
                  <a:lnTo>
                    <a:pt x="1918" y="3922"/>
                  </a:lnTo>
                  <a:lnTo>
                    <a:pt x="1933" y="3920"/>
                  </a:lnTo>
                  <a:lnTo>
                    <a:pt x="1948" y="3918"/>
                  </a:lnTo>
                  <a:lnTo>
                    <a:pt x="1963" y="3915"/>
                  </a:lnTo>
                  <a:lnTo>
                    <a:pt x="1978" y="3912"/>
                  </a:lnTo>
                  <a:lnTo>
                    <a:pt x="1992" y="3907"/>
                  </a:lnTo>
                  <a:lnTo>
                    <a:pt x="2006" y="3902"/>
                  </a:lnTo>
                  <a:lnTo>
                    <a:pt x="2020" y="3895"/>
                  </a:lnTo>
                  <a:lnTo>
                    <a:pt x="2034" y="3888"/>
                  </a:lnTo>
                  <a:lnTo>
                    <a:pt x="2047" y="3880"/>
                  </a:lnTo>
                  <a:lnTo>
                    <a:pt x="2061" y="3869"/>
                  </a:lnTo>
                  <a:lnTo>
                    <a:pt x="2074" y="3857"/>
                  </a:lnTo>
                  <a:lnTo>
                    <a:pt x="2086" y="3846"/>
                  </a:lnTo>
                  <a:lnTo>
                    <a:pt x="2097" y="3834"/>
                  </a:lnTo>
                  <a:lnTo>
                    <a:pt x="2106" y="3822"/>
                  </a:lnTo>
                  <a:lnTo>
                    <a:pt x="2114" y="3810"/>
                  </a:lnTo>
                  <a:lnTo>
                    <a:pt x="2121" y="3796"/>
                  </a:lnTo>
                  <a:lnTo>
                    <a:pt x="2127" y="3784"/>
                  </a:lnTo>
                  <a:lnTo>
                    <a:pt x="2133" y="3771"/>
                  </a:lnTo>
                  <a:lnTo>
                    <a:pt x="2137" y="3758"/>
                  </a:lnTo>
                  <a:lnTo>
                    <a:pt x="2140" y="3745"/>
                  </a:lnTo>
                  <a:lnTo>
                    <a:pt x="2142" y="3731"/>
                  </a:lnTo>
                  <a:lnTo>
                    <a:pt x="2144" y="3716"/>
                  </a:lnTo>
                  <a:lnTo>
                    <a:pt x="2145" y="3702"/>
                  </a:lnTo>
                  <a:lnTo>
                    <a:pt x="2146" y="3673"/>
                  </a:lnTo>
                  <a:lnTo>
                    <a:pt x="2147" y="3643"/>
                  </a:lnTo>
                  <a:lnTo>
                    <a:pt x="2147" y="975"/>
                  </a:lnTo>
                  <a:lnTo>
                    <a:pt x="2147" y="945"/>
                  </a:lnTo>
                  <a:lnTo>
                    <a:pt x="2148" y="915"/>
                  </a:lnTo>
                  <a:lnTo>
                    <a:pt x="2149" y="901"/>
                  </a:lnTo>
                  <a:lnTo>
                    <a:pt x="2151" y="887"/>
                  </a:lnTo>
                  <a:lnTo>
                    <a:pt x="2153" y="874"/>
                  </a:lnTo>
                  <a:lnTo>
                    <a:pt x="2157" y="860"/>
                  </a:lnTo>
                  <a:lnTo>
                    <a:pt x="2160" y="847"/>
                  </a:lnTo>
                  <a:lnTo>
                    <a:pt x="2165" y="834"/>
                  </a:lnTo>
                  <a:lnTo>
                    <a:pt x="2171" y="821"/>
                  </a:lnTo>
                  <a:lnTo>
                    <a:pt x="2178" y="809"/>
                  </a:lnTo>
                  <a:lnTo>
                    <a:pt x="2186" y="797"/>
                  </a:lnTo>
                  <a:lnTo>
                    <a:pt x="2195" y="783"/>
                  </a:lnTo>
                  <a:lnTo>
                    <a:pt x="2206" y="772"/>
                  </a:lnTo>
                  <a:lnTo>
                    <a:pt x="2219" y="760"/>
                  </a:lnTo>
                  <a:lnTo>
                    <a:pt x="2232" y="749"/>
                  </a:lnTo>
                  <a:lnTo>
                    <a:pt x="2245" y="739"/>
                  </a:lnTo>
                  <a:lnTo>
                    <a:pt x="2259" y="730"/>
                  </a:lnTo>
                  <a:lnTo>
                    <a:pt x="2272" y="723"/>
                  </a:lnTo>
                  <a:lnTo>
                    <a:pt x="2286" y="717"/>
                  </a:lnTo>
                  <a:lnTo>
                    <a:pt x="2301" y="710"/>
                  </a:lnTo>
                  <a:lnTo>
                    <a:pt x="2315" y="706"/>
                  </a:lnTo>
                  <a:lnTo>
                    <a:pt x="2330" y="702"/>
                  </a:lnTo>
                  <a:lnTo>
                    <a:pt x="2344" y="700"/>
                  </a:lnTo>
                  <a:lnTo>
                    <a:pt x="2359" y="697"/>
                  </a:lnTo>
                  <a:lnTo>
                    <a:pt x="2376" y="696"/>
                  </a:lnTo>
                  <a:lnTo>
                    <a:pt x="2391" y="695"/>
                  </a:lnTo>
                  <a:lnTo>
                    <a:pt x="2423" y="694"/>
                  </a:lnTo>
                  <a:lnTo>
                    <a:pt x="2457" y="693"/>
                  </a:lnTo>
                  <a:lnTo>
                    <a:pt x="2836" y="693"/>
                  </a:lnTo>
                  <a:lnTo>
                    <a:pt x="2870" y="693"/>
                  </a:lnTo>
                  <a:lnTo>
                    <a:pt x="2902" y="692"/>
                  </a:lnTo>
                  <a:lnTo>
                    <a:pt x="2917" y="691"/>
                  </a:lnTo>
                  <a:lnTo>
                    <a:pt x="2932" y="689"/>
                  </a:lnTo>
                  <a:lnTo>
                    <a:pt x="2948" y="687"/>
                  </a:lnTo>
                  <a:lnTo>
                    <a:pt x="2962" y="684"/>
                  </a:lnTo>
                  <a:lnTo>
                    <a:pt x="2977" y="681"/>
                  </a:lnTo>
                  <a:lnTo>
                    <a:pt x="2991" y="676"/>
                  </a:lnTo>
                  <a:lnTo>
                    <a:pt x="3005" y="671"/>
                  </a:lnTo>
                  <a:lnTo>
                    <a:pt x="3018" y="665"/>
                  </a:lnTo>
                  <a:lnTo>
                    <a:pt x="3033" y="658"/>
                  </a:lnTo>
                  <a:lnTo>
                    <a:pt x="3046" y="649"/>
                  </a:lnTo>
                  <a:lnTo>
                    <a:pt x="3060" y="640"/>
                  </a:lnTo>
                  <a:lnTo>
                    <a:pt x="3073" y="628"/>
                  </a:lnTo>
                  <a:lnTo>
                    <a:pt x="3085" y="616"/>
                  </a:lnTo>
                  <a:lnTo>
                    <a:pt x="3096" y="603"/>
                  </a:lnTo>
                  <a:lnTo>
                    <a:pt x="3106" y="591"/>
                  </a:lnTo>
                  <a:lnTo>
                    <a:pt x="3114" y="579"/>
                  </a:lnTo>
                  <a:lnTo>
                    <a:pt x="3121" y="566"/>
                  </a:lnTo>
                  <a:lnTo>
                    <a:pt x="3127" y="553"/>
                  </a:lnTo>
                  <a:lnTo>
                    <a:pt x="3131" y="540"/>
                  </a:lnTo>
                  <a:lnTo>
                    <a:pt x="3135" y="527"/>
                  </a:lnTo>
                  <a:lnTo>
                    <a:pt x="3138" y="513"/>
                  </a:lnTo>
                  <a:lnTo>
                    <a:pt x="3141" y="500"/>
                  </a:lnTo>
                  <a:lnTo>
                    <a:pt x="3143" y="485"/>
                  </a:lnTo>
                  <a:lnTo>
                    <a:pt x="3144" y="471"/>
                  </a:lnTo>
                  <a:lnTo>
                    <a:pt x="3145" y="442"/>
                  </a:lnTo>
                  <a:lnTo>
                    <a:pt x="3145" y="412"/>
                  </a:lnTo>
                  <a:lnTo>
                    <a:pt x="3145" y="312"/>
                  </a:lnTo>
                  <a:lnTo>
                    <a:pt x="3145" y="282"/>
                  </a:lnTo>
                  <a:lnTo>
                    <a:pt x="3144" y="253"/>
                  </a:lnTo>
                  <a:lnTo>
                    <a:pt x="3143" y="239"/>
                  </a:lnTo>
                  <a:lnTo>
                    <a:pt x="3141" y="225"/>
                  </a:lnTo>
                  <a:lnTo>
                    <a:pt x="3138" y="212"/>
                  </a:lnTo>
                  <a:lnTo>
                    <a:pt x="3135" y="198"/>
                  </a:lnTo>
                  <a:lnTo>
                    <a:pt x="3131" y="184"/>
                  </a:lnTo>
                  <a:lnTo>
                    <a:pt x="3127" y="171"/>
                  </a:lnTo>
                  <a:lnTo>
                    <a:pt x="3121" y="159"/>
                  </a:lnTo>
                  <a:lnTo>
                    <a:pt x="3114" y="146"/>
                  </a:lnTo>
                  <a:lnTo>
                    <a:pt x="3106" y="134"/>
                  </a:lnTo>
                  <a:lnTo>
                    <a:pt x="3096" y="122"/>
                  </a:lnTo>
                  <a:lnTo>
                    <a:pt x="3085" y="109"/>
                  </a:lnTo>
                  <a:lnTo>
                    <a:pt x="3073" y="97"/>
                  </a:lnTo>
                  <a:lnTo>
                    <a:pt x="3060" y="86"/>
                  </a:lnTo>
                  <a:lnTo>
                    <a:pt x="3046" y="76"/>
                  </a:lnTo>
                  <a:lnTo>
                    <a:pt x="3033" y="68"/>
                  </a:lnTo>
                  <a:lnTo>
                    <a:pt x="3018" y="61"/>
                  </a:lnTo>
                  <a:lnTo>
                    <a:pt x="3005" y="54"/>
                  </a:lnTo>
                  <a:lnTo>
                    <a:pt x="2991" y="49"/>
                  </a:lnTo>
                  <a:lnTo>
                    <a:pt x="2977" y="45"/>
                  </a:lnTo>
                  <a:lnTo>
                    <a:pt x="2962" y="41"/>
                  </a:lnTo>
                  <a:lnTo>
                    <a:pt x="2948" y="38"/>
                  </a:lnTo>
                  <a:lnTo>
                    <a:pt x="2932" y="36"/>
                  </a:lnTo>
                  <a:lnTo>
                    <a:pt x="2917" y="33"/>
                  </a:lnTo>
                  <a:lnTo>
                    <a:pt x="2902" y="32"/>
                  </a:lnTo>
                  <a:lnTo>
                    <a:pt x="2870" y="31"/>
                  </a:lnTo>
                  <a:lnTo>
                    <a:pt x="2836" y="31"/>
                  </a:lnTo>
                  <a:lnTo>
                    <a:pt x="310" y="31"/>
                  </a:lnTo>
                  <a:lnTo>
                    <a:pt x="277" y="31"/>
                  </a:lnTo>
                  <a:lnTo>
                    <a:pt x="245" y="32"/>
                  </a:lnTo>
                  <a:lnTo>
                    <a:pt x="229" y="33"/>
                  </a:lnTo>
                  <a:lnTo>
                    <a:pt x="214" y="36"/>
                  </a:lnTo>
                  <a:lnTo>
                    <a:pt x="199" y="38"/>
                  </a:lnTo>
                  <a:lnTo>
                    <a:pt x="183" y="41"/>
                  </a:lnTo>
                  <a:lnTo>
                    <a:pt x="169" y="45"/>
                  </a:lnTo>
                  <a:lnTo>
                    <a:pt x="155" y="49"/>
                  </a:lnTo>
                  <a:lnTo>
                    <a:pt x="141" y="54"/>
                  </a:lnTo>
                  <a:lnTo>
                    <a:pt x="127" y="61"/>
                  </a:lnTo>
                  <a:lnTo>
                    <a:pt x="114" y="68"/>
                  </a:lnTo>
                  <a:lnTo>
                    <a:pt x="100" y="76"/>
                  </a:lnTo>
                  <a:lnTo>
                    <a:pt x="86" y="86"/>
                  </a:lnTo>
                  <a:lnTo>
                    <a:pt x="73" y="97"/>
                  </a:lnTo>
                  <a:lnTo>
                    <a:pt x="61" y="109"/>
                  </a:lnTo>
                  <a:lnTo>
                    <a:pt x="50" y="122"/>
                  </a:lnTo>
                  <a:lnTo>
                    <a:pt x="41" y="134"/>
                  </a:lnTo>
                  <a:lnTo>
                    <a:pt x="33" y="146"/>
                  </a:lnTo>
                  <a:lnTo>
                    <a:pt x="26" y="159"/>
                  </a:lnTo>
                  <a:lnTo>
                    <a:pt x="19" y="171"/>
                  </a:lnTo>
                  <a:lnTo>
                    <a:pt x="14" y="184"/>
                  </a:lnTo>
                  <a:lnTo>
                    <a:pt x="10" y="198"/>
                  </a:lnTo>
                  <a:lnTo>
                    <a:pt x="7" y="212"/>
                  </a:lnTo>
                  <a:lnTo>
                    <a:pt x="5" y="225"/>
                  </a:lnTo>
                  <a:lnTo>
                    <a:pt x="3" y="239"/>
                  </a:lnTo>
                  <a:lnTo>
                    <a:pt x="2" y="253"/>
                  </a:lnTo>
                  <a:lnTo>
                    <a:pt x="0" y="282"/>
                  </a:lnTo>
                  <a:lnTo>
                    <a:pt x="0" y="312"/>
                  </a:lnTo>
                  <a:lnTo>
                    <a:pt x="0" y="412"/>
                  </a:lnTo>
                  <a:lnTo>
                    <a:pt x="0" y="442"/>
                  </a:lnTo>
                  <a:lnTo>
                    <a:pt x="2" y="471"/>
                  </a:lnTo>
                  <a:lnTo>
                    <a:pt x="3" y="485"/>
                  </a:lnTo>
                  <a:lnTo>
                    <a:pt x="5" y="500"/>
                  </a:lnTo>
                  <a:lnTo>
                    <a:pt x="7" y="513"/>
                  </a:lnTo>
                  <a:lnTo>
                    <a:pt x="10" y="527"/>
                  </a:lnTo>
                  <a:lnTo>
                    <a:pt x="14" y="540"/>
                  </a:lnTo>
                  <a:lnTo>
                    <a:pt x="19" y="553"/>
                  </a:lnTo>
                  <a:lnTo>
                    <a:pt x="26" y="566"/>
                  </a:lnTo>
                  <a:lnTo>
                    <a:pt x="33" y="579"/>
                  </a:lnTo>
                  <a:lnTo>
                    <a:pt x="41" y="591"/>
                  </a:lnTo>
                  <a:lnTo>
                    <a:pt x="50" y="603"/>
                  </a:lnTo>
                  <a:lnTo>
                    <a:pt x="61" y="616"/>
                  </a:lnTo>
                  <a:lnTo>
                    <a:pt x="73" y="628"/>
                  </a:lnTo>
                  <a:lnTo>
                    <a:pt x="86" y="640"/>
                  </a:lnTo>
                  <a:lnTo>
                    <a:pt x="100" y="649"/>
                  </a:lnTo>
                  <a:lnTo>
                    <a:pt x="114" y="658"/>
                  </a:lnTo>
                  <a:lnTo>
                    <a:pt x="127" y="665"/>
                  </a:lnTo>
                  <a:lnTo>
                    <a:pt x="141" y="671"/>
                  </a:lnTo>
                  <a:lnTo>
                    <a:pt x="155" y="676"/>
                  </a:lnTo>
                  <a:lnTo>
                    <a:pt x="169" y="681"/>
                  </a:lnTo>
                  <a:lnTo>
                    <a:pt x="183" y="684"/>
                  </a:lnTo>
                  <a:lnTo>
                    <a:pt x="199" y="687"/>
                  </a:lnTo>
                  <a:lnTo>
                    <a:pt x="214" y="689"/>
                  </a:lnTo>
                  <a:lnTo>
                    <a:pt x="229" y="691"/>
                  </a:lnTo>
                  <a:lnTo>
                    <a:pt x="245" y="692"/>
                  </a:lnTo>
                  <a:lnTo>
                    <a:pt x="277" y="693"/>
                  </a:lnTo>
                  <a:lnTo>
                    <a:pt x="310" y="693"/>
                  </a:lnTo>
                  <a:lnTo>
                    <a:pt x="691" y="693"/>
                  </a:lnTo>
                  <a:lnTo>
                    <a:pt x="724" y="694"/>
                  </a:lnTo>
                  <a:lnTo>
                    <a:pt x="756" y="695"/>
                  </a:lnTo>
                  <a:lnTo>
                    <a:pt x="772" y="696"/>
                  </a:lnTo>
                  <a:lnTo>
                    <a:pt x="787" y="697"/>
                  </a:lnTo>
                  <a:lnTo>
                    <a:pt x="802" y="700"/>
                  </a:lnTo>
                  <a:lnTo>
                    <a:pt x="817" y="702"/>
                  </a:lnTo>
                  <a:lnTo>
                    <a:pt x="831" y="706"/>
                  </a:lnTo>
                  <a:lnTo>
                    <a:pt x="846" y="710"/>
                  </a:lnTo>
                  <a:lnTo>
                    <a:pt x="860" y="717"/>
                  </a:lnTo>
                  <a:lnTo>
                    <a:pt x="874" y="723"/>
                  </a:lnTo>
                  <a:lnTo>
                    <a:pt x="888" y="730"/>
                  </a:lnTo>
                  <a:lnTo>
                    <a:pt x="901" y="739"/>
                  </a:lnTo>
                  <a:lnTo>
                    <a:pt x="914" y="749"/>
                  </a:lnTo>
                  <a:lnTo>
                    <a:pt x="928" y="760"/>
                  </a:lnTo>
                  <a:lnTo>
                    <a:pt x="940" y="772"/>
                  </a:lnTo>
                  <a:lnTo>
                    <a:pt x="951" y="783"/>
                  </a:lnTo>
                  <a:lnTo>
                    <a:pt x="960" y="797"/>
                  </a:lnTo>
                  <a:lnTo>
                    <a:pt x="968" y="809"/>
                  </a:lnTo>
                  <a:lnTo>
                    <a:pt x="975" y="821"/>
                  </a:lnTo>
                  <a:lnTo>
                    <a:pt x="981" y="834"/>
                  </a:lnTo>
                  <a:lnTo>
                    <a:pt x="986" y="847"/>
                  </a:lnTo>
                  <a:lnTo>
                    <a:pt x="989" y="860"/>
                  </a:lnTo>
                  <a:lnTo>
                    <a:pt x="993" y="874"/>
                  </a:lnTo>
                  <a:lnTo>
                    <a:pt x="995" y="887"/>
                  </a:lnTo>
                  <a:lnTo>
                    <a:pt x="998" y="901"/>
                  </a:lnTo>
                  <a:lnTo>
                    <a:pt x="999" y="915"/>
                  </a:lnTo>
                  <a:lnTo>
                    <a:pt x="1000" y="945"/>
                  </a:lnTo>
                  <a:lnTo>
                    <a:pt x="1000" y="975"/>
                  </a:lnTo>
                  <a:lnTo>
                    <a:pt x="1000" y="3643"/>
                  </a:lnTo>
                  <a:lnTo>
                    <a:pt x="1001" y="3673"/>
                  </a:lnTo>
                  <a:lnTo>
                    <a:pt x="1002" y="3702"/>
                  </a:lnTo>
                  <a:lnTo>
                    <a:pt x="1003" y="3716"/>
                  </a:lnTo>
                  <a:lnTo>
                    <a:pt x="1005" y="3731"/>
                  </a:lnTo>
                  <a:lnTo>
                    <a:pt x="1007" y="3745"/>
                  </a:lnTo>
                  <a:lnTo>
                    <a:pt x="1010" y="3758"/>
                  </a:lnTo>
                  <a:lnTo>
                    <a:pt x="1014" y="3771"/>
                  </a:lnTo>
                  <a:lnTo>
                    <a:pt x="1019" y="3784"/>
                  </a:lnTo>
                  <a:lnTo>
                    <a:pt x="1024" y="3796"/>
                  </a:lnTo>
                  <a:lnTo>
                    <a:pt x="1031" y="3810"/>
                  </a:lnTo>
                  <a:lnTo>
                    <a:pt x="1039" y="3822"/>
                  </a:lnTo>
                  <a:lnTo>
                    <a:pt x="1049" y="3834"/>
                  </a:lnTo>
                  <a:lnTo>
                    <a:pt x="1059" y="3846"/>
                  </a:lnTo>
                  <a:lnTo>
                    <a:pt x="1072" y="3857"/>
                  </a:lnTo>
                  <a:lnTo>
                    <a:pt x="1086" y="3869"/>
                  </a:lnTo>
                  <a:lnTo>
                    <a:pt x="1099" y="3880"/>
                  </a:lnTo>
                  <a:lnTo>
                    <a:pt x="1113" y="3888"/>
                  </a:lnTo>
                  <a:lnTo>
                    <a:pt x="1126" y="3895"/>
                  </a:lnTo>
                  <a:lnTo>
                    <a:pt x="1140" y="3902"/>
                  </a:lnTo>
                  <a:lnTo>
                    <a:pt x="1154" y="3907"/>
                  </a:lnTo>
                  <a:lnTo>
                    <a:pt x="1169" y="3912"/>
                  </a:lnTo>
                  <a:lnTo>
                    <a:pt x="1183" y="3915"/>
                  </a:lnTo>
                  <a:lnTo>
                    <a:pt x="1198" y="3918"/>
                  </a:lnTo>
                  <a:lnTo>
                    <a:pt x="1213" y="3920"/>
                  </a:lnTo>
                  <a:lnTo>
                    <a:pt x="1228" y="3922"/>
                  </a:lnTo>
                  <a:lnTo>
                    <a:pt x="1244" y="3923"/>
                  </a:lnTo>
                  <a:lnTo>
                    <a:pt x="1276" y="3924"/>
                  </a:lnTo>
                  <a:lnTo>
                    <a:pt x="1309" y="3924"/>
                  </a:lnTo>
                  <a:lnTo>
                    <a:pt x="1836" y="3924"/>
                  </a:lnTo>
                  <a:close/>
                  <a:moveTo>
                    <a:pt x="10442" y="3208"/>
                  </a:moveTo>
                  <a:lnTo>
                    <a:pt x="10459" y="3207"/>
                  </a:lnTo>
                  <a:lnTo>
                    <a:pt x="10476" y="3206"/>
                  </a:lnTo>
                  <a:lnTo>
                    <a:pt x="10492" y="3206"/>
                  </a:lnTo>
                  <a:lnTo>
                    <a:pt x="10507" y="3206"/>
                  </a:lnTo>
                  <a:lnTo>
                    <a:pt x="10521" y="3207"/>
                  </a:lnTo>
                  <a:lnTo>
                    <a:pt x="10536" y="3208"/>
                  </a:lnTo>
                  <a:lnTo>
                    <a:pt x="10549" y="3211"/>
                  </a:lnTo>
                  <a:lnTo>
                    <a:pt x="10564" y="3213"/>
                  </a:lnTo>
                  <a:lnTo>
                    <a:pt x="10577" y="3217"/>
                  </a:lnTo>
                  <a:lnTo>
                    <a:pt x="10589" y="3221"/>
                  </a:lnTo>
                  <a:lnTo>
                    <a:pt x="10601" y="3226"/>
                  </a:lnTo>
                  <a:lnTo>
                    <a:pt x="10612" y="3232"/>
                  </a:lnTo>
                  <a:lnTo>
                    <a:pt x="10623" y="3238"/>
                  </a:lnTo>
                  <a:lnTo>
                    <a:pt x="10634" y="3246"/>
                  </a:lnTo>
                  <a:lnTo>
                    <a:pt x="10645" y="3254"/>
                  </a:lnTo>
                  <a:lnTo>
                    <a:pt x="10654" y="3263"/>
                  </a:lnTo>
                  <a:lnTo>
                    <a:pt x="10663" y="3274"/>
                  </a:lnTo>
                  <a:lnTo>
                    <a:pt x="10671" y="3284"/>
                  </a:lnTo>
                  <a:lnTo>
                    <a:pt x="10678" y="3294"/>
                  </a:lnTo>
                  <a:lnTo>
                    <a:pt x="10684" y="3305"/>
                  </a:lnTo>
                  <a:lnTo>
                    <a:pt x="10689" y="3316"/>
                  </a:lnTo>
                  <a:lnTo>
                    <a:pt x="10693" y="3328"/>
                  </a:lnTo>
                  <a:lnTo>
                    <a:pt x="10697" y="3339"/>
                  </a:lnTo>
                  <a:lnTo>
                    <a:pt x="10700" y="3353"/>
                  </a:lnTo>
                  <a:lnTo>
                    <a:pt x="10702" y="3365"/>
                  </a:lnTo>
                  <a:lnTo>
                    <a:pt x="10703" y="3379"/>
                  </a:lnTo>
                  <a:lnTo>
                    <a:pt x="10703" y="3392"/>
                  </a:lnTo>
                  <a:lnTo>
                    <a:pt x="10703" y="3406"/>
                  </a:lnTo>
                  <a:lnTo>
                    <a:pt x="10702" y="3421"/>
                  </a:lnTo>
                  <a:lnTo>
                    <a:pt x="10701" y="3437"/>
                  </a:lnTo>
                  <a:lnTo>
                    <a:pt x="10698" y="3453"/>
                  </a:lnTo>
                  <a:lnTo>
                    <a:pt x="10696" y="3470"/>
                  </a:lnTo>
                  <a:lnTo>
                    <a:pt x="10663" y="3663"/>
                  </a:lnTo>
                  <a:lnTo>
                    <a:pt x="10657" y="3692"/>
                  </a:lnTo>
                  <a:lnTo>
                    <a:pt x="10650" y="3717"/>
                  </a:lnTo>
                  <a:lnTo>
                    <a:pt x="10646" y="3730"/>
                  </a:lnTo>
                  <a:lnTo>
                    <a:pt x="10642" y="3742"/>
                  </a:lnTo>
                  <a:lnTo>
                    <a:pt x="10637" y="3752"/>
                  </a:lnTo>
                  <a:lnTo>
                    <a:pt x="10631" y="3763"/>
                  </a:lnTo>
                  <a:lnTo>
                    <a:pt x="10625" y="3773"/>
                  </a:lnTo>
                  <a:lnTo>
                    <a:pt x="10618" y="3783"/>
                  </a:lnTo>
                  <a:lnTo>
                    <a:pt x="10611" y="3793"/>
                  </a:lnTo>
                  <a:lnTo>
                    <a:pt x="10604" y="3803"/>
                  </a:lnTo>
                  <a:lnTo>
                    <a:pt x="10596" y="3813"/>
                  </a:lnTo>
                  <a:lnTo>
                    <a:pt x="10587" y="3822"/>
                  </a:lnTo>
                  <a:lnTo>
                    <a:pt x="10577" y="3831"/>
                  </a:lnTo>
                  <a:lnTo>
                    <a:pt x="10567" y="3840"/>
                  </a:lnTo>
                  <a:lnTo>
                    <a:pt x="10555" y="3849"/>
                  </a:lnTo>
                  <a:lnTo>
                    <a:pt x="10543" y="3857"/>
                  </a:lnTo>
                  <a:lnTo>
                    <a:pt x="10531" y="3865"/>
                  </a:lnTo>
                  <a:lnTo>
                    <a:pt x="10519" y="3872"/>
                  </a:lnTo>
                  <a:lnTo>
                    <a:pt x="10506" y="3880"/>
                  </a:lnTo>
                  <a:lnTo>
                    <a:pt x="10493" y="3886"/>
                  </a:lnTo>
                  <a:lnTo>
                    <a:pt x="10480" y="3891"/>
                  </a:lnTo>
                  <a:lnTo>
                    <a:pt x="10465" y="3896"/>
                  </a:lnTo>
                  <a:lnTo>
                    <a:pt x="10436" y="3905"/>
                  </a:lnTo>
                  <a:lnTo>
                    <a:pt x="10405" y="3913"/>
                  </a:lnTo>
                  <a:lnTo>
                    <a:pt x="10372" y="3919"/>
                  </a:lnTo>
                  <a:lnTo>
                    <a:pt x="10338" y="3924"/>
                  </a:lnTo>
                  <a:lnTo>
                    <a:pt x="10278" y="3932"/>
                  </a:lnTo>
                  <a:lnTo>
                    <a:pt x="10216" y="3939"/>
                  </a:lnTo>
                  <a:lnTo>
                    <a:pt x="10151" y="3945"/>
                  </a:lnTo>
                  <a:lnTo>
                    <a:pt x="10080" y="3951"/>
                  </a:lnTo>
                  <a:lnTo>
                    <a:pt x="10005" y="3956"/>
                  </a:lnTo>
                  <a:lnTo>
                    <a:pt x="9923" y="3959"/>
                  </a:lnTo>
                  <a:lnTo>
                    <a:pt x="9834" y="3961"/>
                  </a:lnTo>
                  <a:lnTo>
                    <a:pt x="9736" y="3961"/>
                  </a:lnTo>
                  <a:lnTo>
                    <a:pt x="9610" y="3959"/>
                  </a:lnTo>
                  <a:lnTo>
                    <a:pt x="9487" y="3951"/>
                  </a:lnTo>
                  <a:lnTo>
                    <a:pt x="9369" y="3937"/>
                  </a:lnTo>
                  <a:lnTo>
                    <a:pt x="9255" y="3919"/>
                  </a:lnTo>
                  <a:lnTo>
                    <a:pt x="9145" y="3896"/>
                  </a:lnTo>
                  <a:lnTo>
                    <a:pt x="9040" y="3867"/>
                  </a:lnTo>
                  <a:lnTo>
                    <a:pt x="8938" y="3835"/>
                  </a:lnTo>
                  <a:lnTo>
                    <a:pt x="8840" y="3799"/>
                  </a:lnTo>
                  <a:lnTo>
                    <a:pt x="8747" y="3757"/>
                  </a:lnTo>
                  <a:lnTo>
                    <a:pt x="8658" y="3712"/>
                  </a:lnTo>
                  <a:lnTo>
                    <a:pt x="8572" y="3663"/>
                  </a:lnTo>
                  <a:lnTo>
                    <a:pt x="8491" y="3610"/>
                  </a:lnTo>
                  <a:lnTo>
                    <a:pt x="8414" y="3553"/>
                  </a:lnTo>
                  <a:lnTo>
                    <a:pt x="8340" y="3493"/>
                  </a:lnTo>
                  <a:lnTo>
                    <a:pt x="8271" y="3430"/>
                  </a:lnTo>
                  <a:lnTo>
                    <a:pt x="8207" y="3363"/>
                  </a:lnTo>
                  <a:lnTo>
                    <a:pt x="8146" y="3293"/>
                  </a:lnTo>
                  <a:lnTo>
                    <a:pt x="8088" y="3220"/>
                  </a:lnTo>
                  <a:lnTo>
                    <a:pt x="8035" y="3145"/>
                  </a:lnTo>
                  <a:lnTo>
                    <a:pt x="7986" y="3067"/>
                  </a:lnTo>
                  <a:lnTo>
                    <a:pt x="7941" y="2986"/>
                  </a:lnTo>
                  <a:lnTo>
                    <a:pt x="7900" y="2903"/>
                  </a:lnTo>
                  <a:lnTo>
                    <a:pt x="7862" y="2817"/>
                  </a:lnTo>
                  <a:lnTo>
                    <a:pt x="7829" y="2731"/>
                  </a:lnTo>
                  <a:lnTo>
                    <a:pt x="7799" y="2642"/>
                  </a:lnTo>
                  <a:lnTo>
                    <a:pt x="7774" y="2551"/>
                  </a:lnTo>
                  <a:lnTo>
                    <a:pt x="7753" y="2459"/>
                  </a:lnTo>
                  <a:lnTo>
                    <a:pt x="7736" y="2365"/>
                  </a:lnTo>
                  <a:lnTo>
                    <a:pt x="7722" y="2271"/>
                  </a:lnTo>
                  <a:lnTo>
                    <a:pt x="7712" y="2175"/>
                  </a:lnTo>
                  <a:lnTo>
                    <a:pt x="7706" y="2078"/>
                  </a:lnTo>
                  <a:lnTo>
                    <a:pt x="7704" y="1980"/>
                  </a:lnTo>
                  <a:lnTo>
                    <a:pt x="7706" y="1883"/>
                  </a:lnTo>
                  <a:lnTo>
                    <a:pt x="7712" y="1786"/>
                  </a:lnTo>
                  <a:lnTo>
                    <a:pt x="7722" y="1690"/>
                  </a:lnTo>
                  <a:lnTo>
                    <a:pt x="7736" y="1595"/>
                  </a:lnTo>
                  <a:lnTo>
                    <a:pt x="7753" y="1502"/>
                  </a:lnTo>
                  <a:lnTo>
                    <a:pt x="7774" y="1410"/>
                  </a:lnTo>
                  <a:lnTo>
                    <a:pt x="7801" y="1320"/>
                  </a:lnTo>
                  <a:lnTo>
                    <a:pt x="7830" y="1230"/>
                  </a:lnTo>
                  <a:lnTo>
                    <a:pt x="7862" y="1143"/>
                  </a:lnTo>
                  <a:lnTo>
                    <a:pt x="7900" y="1058"/>
                  </a:lnTo>
                  <a:lnTo>
                    <a:pt x="7941" y="976"/>
                  </a:lnTo>
                  <a:lnTo>
                    <a:pt x="7986" y="895"/>
                  </a:lnTo>
                  <a:lnTo>
                    <a:pt x="8035" y="817"/>
                  </a:lnTo>
                  <a:lnTo>
                    <a:pt x="8088" y="741"/>
                  </a:lnTo>
                  <a:lnTo>
                    <a:pt x="8146" y="669"/>
                  </a:lnTo>
                  <a:lnTo>
                    <a:pt x="8207" y="599"/>
                  </a:lnTo>
                  <a:lnTo>
                    <a:pt x="8272" y="532"/>
                  </a:lnTo>
                  <a:lnTo>
                    <a:pt x="8341" y="468"/>
                  </a:lnTo>
                  <a:lnTo>
                    <a:pt x="8414" y="408"/>
                  </a:lnTo>
                  <a:lnTo>
                    <a:pt x="8491" y="352"/>
                  </a:lnTo>
                  <a:lnTo>
                    <a:pt x="8573" y="298"/>
                  </a:lnTo>
                  <a:lnTo>
                    <a:pt x="8658" y="249"/>
                  </a:lnTo>
                  <a:lnTo>
                    <a:pt x="8747" y="204"/>
                  </a:lnTo>
                  <a:lnTo>
                    <a:pt x="8840" y="162"/>
                  </a:lnTo>
                  <a:lnTo>
                    <a:pt x="8939" y="126"/>
                  </a:lnTo>
                  <a:lnTo>
                    <a:pt x="9040" y="93"/>
                  </a:lnTo>
                  <a:lnTo>
                    <a:pt x="9146" y="65"/>
                  </a:lnTo>
                  <a:lnTo>
                    <a:pt x="9255" y="43"/>
                  </a:lnTo>
                  <a:lnTo>
                    <a:pt x="9370" y="24"/>
                  </a:lnTo>
                  <a:lnTo>
                    <a:pt x="9487" y="11"/>
                  </a:lnTo>
                  <a:lnTo>
                    <a:pt x="9610" y="3"/>
                  </a:lnTo>
                  <a:lnTo>
                    <a:pt x="9736" y="0"/>
                  </a:lnTo>
                  <a:lnTo>
                    <a:pt x="9827" y="1"/>
                  </a:lnTo>
                  <a:lnTo>
                    <a:pt x="9908" y="2"/>
                  </a:lnTo>
                  <a:lnTo>
                    <a:pt x="9980" y="5"/>
                  </a:lnTo>
                  <a:lnTo>
                    <a:pt x="10044" y="8"/>
                  </a:lnTo>
                  <a:lnTo>
                    <a:pt x="10102" y="12"/>
                  </a:lnTo>
                  <a:lnTo>
                    <a:pt x="10154" y="17"/>
                  </a:lnTo>
                  <a:lnTo>
                    <a:pt x="10200" y="21"/>
                  </a:lnTo>
                  <a:lnTo>
                    <a:pt x="10242" y="27"/>
                  </a:lnTo>
                  <a:lnTo>
                    <a:pt x="10257" y="29"/>
                  </a:lnTo>
                  <a:lnTo>
                    <a:pt x="10272" y="32"/>
                  </a:lnTo>
                  <a:lnTo>
                    <a:pt x="10286" y="36"/>
                  </a:lnTo>
                  <a:lnTo>
                    <a:pt x="10300" y="40"/>
                  </a:lnTo>
                  <a:lnTo>
                    <a:pt x="10314" y="44"/>
                  </a:lnTo>
                  <a:lnTo>
                    <a:pt x="10327" y="48"/>
                  </a:lnTo>
                  <a:lnTo>
                    <a:pt x="10340" y="53"/>
                  </a:lnTo>
                  <a:lnTo>
                    <a:pt x="10352" y="58"/>
                  </a:lnTo>
                  <a:lnTo>
                    <a:pt x="10363" y="64"/>
                  </a:lnTo>
                  <a:lnTo>
                    <a:pt x="10374" y="69"/>
                  </a:lnTo>
                  <a:lnTo>
                    <a:pt x="10385" y="75"/>
                  </a:lnTo>
                  <a:lnTo>
                    <a:pt x="10396" y="82"/>
                  </a:lnTo>
                  <a:lnTo>
                    <a:pt x="10405" y="89"/>
                  </a:lnTo>
                  <a:lnTo>
                    <a:pt x="10414" y="95"/>
                  </a:lnTo>
                  <a:lnTo>
                    <a:pt x="10422" y="103"/>
                  </a:lnTo>
                  <a:lnTo>
                    <a:pt x="10430" y="111"/>
                  </a:lnTo>
                  <a:lnTo>
                    <a:pt x="10439" y="121"/>
                  </a:lnTo>
                  <a:lnTo>
                    <a:pt x="10447" y="131"/>
                  </a:lnTo>
                  <a:lnTo>
                    <a:pt x="10454" y="142"/>
                  </a:lnTo>
                  <a:lnTo>
                    <a:pt x="10461" y="153"/>
                  </a:lnTo>
                  <a:lnTo>
                    <a:pt x="10467" y="164"/>
                  </a:lnTo>
                  <a:lnTo>
                    <a:pt x="10472" y="176"/>
                  </a:lnTo>
                  <a:lnTo>
                    <a:pt x="10477" y="189"/>
                  </a:lnTo>
                  <a:lnTo>
                    <a:pt x="10481" y="202"/>
                  </a:lnTo>
                  <a:lnTo>
                    <a:pt x="10485" y="215"/>
                  </a:lnTo>
                  <a:lnTo>
                    <a:pt x="10488" y="228"/>
                  </a:lnTo>
                  <a:lnTo>
                    <a:pt x="10490" y="242"/>
                  </a:lnTo>
                  <a:lnTo>
                    <a:pt x="10492" y="257"/>
                  </a:lnTo>
                  <a:lnTo>
                    <a:pt x="10494" y="288"/>
                  </a:lnTo>
                  <a:lnTo>
                    <a:pt x="10495" y="320"/>
                  </a:lnTo>
                  <a:lnTo>
                    <a:pt x="10495" y="442"/>
                  </a:lnTo>
                  <a:lnTo>
                    <a:pt x="10494" y="475"/>
                  </a:lnTo>
                  <a:lnTo>
                    <a:pt x="10493" y="506"/>
                  </a:lnTo>
                  <a:lnTo>
                    <a:pt x="10492" y="521"/>
                  </a:lnTo>
                  <a:lnTo>
                    <a:pt x="10490" y="534"/>
                  </a:lnTo>
                  <a:lnTo>
                    <a:pt x="10488" y="548"/>
                  </a:lnTo>
                  <a:lnTo>
                    <a:pt x="10485" y="562"/>
                  </a:lnTo>
                  <a:lnTo>
                    <a:pt x="10482" y="574"/>
                  </a:lnTo>
                  <a:lnTo>
                    <a:pt x="10478" y="586"/>
                  </a:lnTo>
                  <a:lnTo>
                    <a:pt x="10472" y="597"/>
                  </a:lnTo>
                  <a:lnTo>
                    <a:pt x="10466" y="609"/>
                  </a:lnTo>
                  <a:lnTo>
                    <a:pt x="10460" y="620"/>
                  </a:lnTo>
                  <a:lnTo>
                    <a:pt x="10453" y="630"/>
                  </a:lnTo>
                  <a:lnTo>
                    <a:pt x="10445" y="642"/>
                  </a:lnTo>
                  <a:lnTo>
                    <a:pt x="10436" y="652"/>
                  </a:lnTo>
                  <a:lnTo>
                    <a:pt x="10426" y="662"/>
                  </a:lnTo>
                  <a:lnTo>
                    <a:pt x="10416" y="671"/>
                  </a:lnTo>
                  <a:lnTo>
                    <a:pt x="10406" y="679"/>
                  </a:lnTo>
                  <a:lnTo>
                    <a:pt x="10396" y="686"/>
                  </a:lnTo>
                  <a:lnTo>
                    <a:pt x="10384" y="692"/>
                  </a:lnTo>
                  <a:lnTo>
                    <a:pt x="10373" y="697"/>
                  </a:lnTo>
                  <a:lnTo>
                    <a:pt x="10362" y="702"/>
                  </a:lnTo>
                  <a:lnTo>
                    <a:pt x="10350" y="706"/>
                  </a:lnTo>
                  <a:lnTo>
                    <a:pt x="10338" y="709"/>
                  </a:lnTo>
                  <a:lnTo>
                    <a:pt x="10325" y="713"/>
                  </a:lnTo>
                  <a:lnTo>
                    <a:pt x="10312" y="715"/>
                  </a:lnTo>
                  <a:lnTo>
                    <a:pt x="10298" y="716"/>
                  </a:lnTo>
                  <a:lnTo>
                    <a:pt x="10284" y="717"/>
                  </a:lnTo>
                  <a:lnTo>
                    <a:pt x="10269" y="717"/>
                  </a:lnTo>
                  <a:lnTo>
                    <a:pt x="10254" y="716"/>
                  </a:lnTo>
                  <a:lnTo>
                    <a:pt x="10238" y="715"/>
                  </a:lnTo>
                  <a:lnTo>
                    <a:pt x="10202" y="711"/>
                  </a:lnTo>
                  <a:lnTo>
                    <a:pt x="10136" y="708"/>
                  </a:lnTo>
                  <a:lnTo>
                    <a:pt x="10071" y="707"/>
                  </a:lnTo>
                  <a:lnTo>
                    <a:pt x="10006" y="708"/>
                  </a:lnTo>
                  <a:lnTo>
                    <a:pt x="9942" y="713"/>
                  </a:lnTo>
                  <a:lnTo>
                    <a:pt x="9878" y="720"/>
                  </a:lnTo>
                  <a:lnTo>
                    <a:pt x="9816" y="729"/>
                  </a:lnTo>
                  <a:lnTo>
                    <a:pt x="9755" y="740"/>
                  </a:lnTo>
                  <a:lnTo>
                    <a:pt x="9694" y="755"/>
                  </a:lnTo>
                  <a:lnTo>
                    <a:pt x="9635" y="772"/>
                  </a:lnTo>
                  <a:lnTo>
                    <a:pt x="9577" y="792"/>
                  </a:lnTo>
                  <a:lnTo>
                    <a:pt x="9521" y="814"/>
                  </a:lnTo>
                  <a:lnTo>
                    <a:pt x="9466" y="839"/>
                  </a:lnTo>
                  <a:lnTo>
                    <a:pt x="9412" y="868"/>
                  </a:lnTo>
                  <a:lnTo>
                    <a:pt x="9361" y="899"/>
                  </a:lnTo>
                  <a:lnTo>
                    <a:pt x="9311" y="932"/>
                  </a:lnTo>
                  <a:lnTo>
                    <a:pt x="9264" y="969"/>
                  </a:lnTo>
                  <a:lnTo>
                    <a:pt x="9218" y="1008"/>
                  </a:lnTo>
                  <a:lnTo>
                    <a:pt x="9174" y="1052"/>
                  </a:lnTo>
                  <a:lnTo>
                    <a:pt x="9133" y="1098"/>
                  </a:lnTo>
                  <a:lnTo>
                    <a:pt x="9094" y="1146"/>
                  </a:lnTo>
                  <a:lnTo>
                    <a:pt x="9058" y="1198"/>
                  </a:lnTo>
                  <a:lnTo>
                    <a:pt x="9025" y="1253"/>
                  </a:lnTo>
                  <a:lnTo>
                    <a:pt x="8993" y="1310"/>
                  </a:lnTo>
                  <a:lnTo>
                    <a:pt x="8965" y="1372"/>
                  </a:lnTo>
                  <a:lnTo>
                    <a:pt x="8940" y="1436"/>
                  </a:lnTo>
                  <a:lnTo>
                    <a:pt x="8917" y="1504"/>
                  </a:lnTo>
                  <a:lnTo>
                    <a:pt x="8898" y="1575"/>
                  </a:lnTo>
                  <a:lnTo>
                    <a:pt x="8882" y="1649"/>
                  </a:lnTo>
                  <a:lnTo>
                    <a:pt x="8870" y="1726"/>
                  </a:lnTo>
                  <a:lnTo>
                    <a:pt x="8861" y="1807"/>
                  </a:lnTo>
                  <a:lnTo>
                    <a:pt x="8855" y="1891"/>
                  </a:lnTo>
                  <a:lnTo>
                    <a:pt x="8854" y="1979"/>
                  </a:lnTo>
                  <a:lnTo>
                    <a:pt x="8855" y="2053"/>
                  </a:lnTo>
                  <a:lnTo>
                    <a:pt x="8859" y="2125"/>
                  </a:lnTo>
                  <a:lnTo>
                    <a:pt x="8866" y="2196"/>
                  </a:lnTo>
                  <a:lnTo>
                    <a:pt x="8876" y="2264"/>
                  </a:lnTo>
                  <a:lnTo>
                    <a:pt x="8888" y="2330"/>
                  </a:lnTo>
                  <a:lnTo>
                    <a:pt x="8902" y="2394"/>
                  </a:lnTo>
                  <a:lnTo>
                    <a:pt x="8919" y="2455"/>
                  </a:lnTo>
                  <a:lnTo>
                    <a:pt x="8940" y="2514"/>
                  </a:lnTo>
                  <a:lnTo>
                    <a:pt x="8962" y="2571"/>
                  </a:lnTo>
                  <a:lnTo>
                    <a:pt x="8986" y="2626"/>
                  </a:lnTo>
                  <a:lnTo>
                    <a:pt x="9013" y="2679"/>
                  </a:lnTo>
                  <a:lnTo>
                    <a:pt x="9043" y="2729"/>
                  </a:lnTo>
                  <a:lnTo>
                    <a:pt x="9073" y="2777"/>
                  </a:lnTo>
                  <a:lnTo>
                    <a:pt x="9107" y="2823"/>
                  </a:lnTo>
                  <a:lnTo>
                    <a:pt x="9143" y="2866"/>
                  </a:lnTo>
                  <a:lnTo>
                    <a:pt x="9181" y="2908"/>
                  </a:lnTo>
                  <a:lnTo>
                    <a:pt x="9220" y="2946"/>
                  </a:lnTo>
                  <a:lnTo>
                    <a:pt x="9261" y="2983"/>
                  </a:lnTo>
                  <a:lnTo>
                    <a:pt x="9304" y="3016"/>
                  </a:lnTo>
                  <a:lnTo>
                    <a:pt x="9350" y="3048"/>
                  </a:lnTo>
                  <a:lnTo>
                    <a:pt x="9396" y="3077"/>
                  </a:lnTo>
                  <a:lnTo>
                    <a:pt x="9445" y="3103"/>
                  </a:lnTo>
                  <a:lnTo>
                    <a:pt x="9495" y="3128"/>
                  </a:lnTo>
                  <a:lnTo>
                    <a:pt x="9547" y="3149"/>
                  </a:lnTo>
                  <a:lnTo>
                    <a:pt x="9600" y="3168"/>
                  </a:lnTo>
                  <a:lnTo>
                    <a:pt x="9654" y="3185"/>
                  </a:lnTo>
                  <a:lnTo>
                    <a:pt x="9711" y="3199"/>
                  </a:lnTo>
                  <a:lnTo>
                    <a:pt x="9768" y="3211"/>
                  </a:lnTo>
                  <a:lnTo>
                    <a:pt x="9828" y="3220"/>
                  </a:lnTo>
                  <a:lnTo>
                    <a:pt x="9887" y="3226"/>
                  </a:lnTo>
                  <a:lnTo>
                    <a:pt x="9949" y="3230"/>
                  </a:lnTo>
                  <a:lnTo>
                    <a:pt x="10011" y="3231"/>
                  </a:lnTo>
                  <a:lnTo>
                    <a:pt x="10061" y="3231"/>
                  </a:lnTo>
                  <a:lnTo>
                    <a:pt x="10113" y="3230"/>
                  </a:lnTo>
                  <a:lnTo>
                    <a:pt x="10165" y="3228"/>
                  </a:lnTo>
                  <a:lnTo>
                    <a:pt x="10215" y="3226"/>
                  </a:lnTo>
                  <a:lnTo>
                    <a:pt x="10265" y="3223"/>
                  </a:lnTo>
                  <a:lnTo>
                    <a:pt x="10312" y="3219"/>
                  </a:lnTo>
                  <a:lnTo>
                    <a:pt x="10356" y="3216"/>
                  </a:lnTo>
                  <a:lnTo>
                    <a:pt x="10396" y="3212"/>
                  </a:lnTo>
                  <a:lnTo>
                    <a:pt x="10442" y="320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Kathrine Forsberg, Public</a:t>
            </a:r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8822CE-26C7-4BD8-995E-7F0FC448537B}" type="slidenum">
              <a:rPr lang="da-DK"/>
              <a:pPr/>
              <a:t>‹#›</a:t>
            </a:fld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71AC47A-54D1-4890-A19C-D00B944ACF9F}" type="datetime2">
              <a:rPr lang="da-DK" smtClean="0"/>
              <a:pPr/>
              <a:t>3. december 2014</a:t>
            </a:fld>
            <a:endParaRPr lang="da-DK"/>
          </a:p>
        </p:txBody>
      </p:sp>
      <p:pic>
        <p:nvPicPr>
          <p:cNvPr id="16386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016000" y="0"/>
            <a:ext cx="1917597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dias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auto">
          <a:xfrm>
            <a:off x="0" y="5661249"/>
            <a:ext cx="9144000" cy="11967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54000" rIns="72000" bIns="54000" numCol="1" rtlCol="0" anchor="ctr" anchorCtr="0" compatLnSpc="1">
            <a:prstTxWarp prst="textNoShape">
              <a:avLst/>
            </a:prstTxWarp>
          </a:bodyPr>
          <a:lstStyle/>
          <a:p>
            <a:endParaRPr lang="da-DK" dirty="0" err="1" smtClean="0">
              <a:solidFill>
                <a:srgbClr val="FFFFFF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8188" y="1589089"/>
            <a:ext cx="7650236" cy="1115640"/>
          </a:xfrm>
        </p:spPr>
        <p:txBody>
          <a:bodyPr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titeltypografi i masteren</a:t>
            </a:r>
            <a:endParaRPr lang="da-DK" noProof="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38188" y="3107061"/>
            <a:ext cx="7650236" cy="792088"/>
          </a:xfrm>
        </p:spPr>
        <p:txBody>
          <a:bodyPr>
            <a:norm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undertiteltypografien i masteren</a:t>
            </a:r>
            <a:endParaRPr lang="da-DK" noProof="0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223" y="5960204"/>
            <a:ext cx="1440000" cy="58491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2735-7A3E-4A8B-8C8A-3D53BB481DD8}" type="slidenum">
              <a:rPr lang="da-DK" smtClean="0">
                <a:solidFill>
                  <a:srgbClr val="FFFFFF"/>
                </a:solidFill>
              </a:rPr>
              <a:pPr/>
              <a:t>‹#›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38188" y="2866653"/>
            <a:ext cx="7650236" cy="257547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Sted &amp; dato</a:t>
            </a:r>
            <a:endParaRPr lang="da-DK" dirty="0"/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745678" y="2780928"/>
            <a:ext cx="7668000" cy="0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4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9918" y="7377274"/>
            <a:ext cx="6960393" cy="15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5000"/>
              </a:lnSpc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>
                <a:solidFill>
                  <a:srgbClr val="FFFFFF">
                    <a:lumMod val="75000"/>
                  </a:srgbClr>
                </a:solidFill>
              </a:rPr>
              <a:t>Kathrine Forsberg, Public</a:t>
            </a:r>
            <a:endParaRPr lang="da-DK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3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9919" y="7231224"/>
            <a:ext cx="21336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5000"/>
              </a:lnSpc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A974C0C-F587-4922-AB42-04ABE3B2E9B5}" type="datetime2">
              <a:rPr lang="da-DK" smtClean="0">
                <a:solidFill>
                  <a:srgbClr val="FFFFFF">
                    <a:lumMod val="75000"/>
                  </a:srgbClr>
                </a:solidFill>
              </a:rPr>
              <a:pPr/>
              <a:t>3. december 2014</a:t>
            </a:fld>
            <a:endParaRPr lang="da-DK" dirty="0">
              <a:solidFill>
                <a:srgbClr val="FFFFFF">
                  <a:lumMod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196752"/>
            <a:ext cx="8286750" cy="1303434"/>
          </a:xfrm>
        </p:spPr>
        <p:txBody>
          <a:bodyPr>
            <a:sp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titeltypografi i masteren</a:t>
            </a:r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39864" y="6671904"/>
            <a:ext cx="720000" cy="139700"/>
          </a:xfrm>
        </p:spPr>
        <p:txBody>
          <a:bodyPr/>
          <a:lstStyle>
            <a:lvl1pPr algn="r">
              <a:defRPr/>
            </a:lvl1pPr>
          </a:lstStyle>
          <a:p>
            <a:fld id="{4C559319-974E-43DE-8758-BFC4F0130C6A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758826"/>
            <a:ext cx="8286750" cy="413543"/>
          </a:xfrm>
        </p:spPr>
        <p:txBody>
          <a:bodyPr/>
          <a:lstStyle>
            <a:lvl1pPr marL="0" indent="0">
              <a:lnSpc>
                <a:spcPct val="96000"/>
              </a:lnSpc>
              <a:buNone/>
              <a:defRPr sz="1600"/>
            </a:lvl1pPr>
          </a:lstStyle>
          <a:p>
            <a:pPr lvl="0"/>
            <a:r>
              <a:rPr lang="da-DK" dirty="0" smtClean="0"/>
              <a:t>Klik for at redigere underoverskriften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23490" y="6208737"/>
            <a:ext cx="7172845" cy="4731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Her kan placeres 3 linjer tekst. </a:t>
            </a:r>
            <a:r>
              <a:rPr lang="da-DK" dirty="0" err="1" smtClean="0"/>
              <a:t>f.eks</a:t>
            </a:r>
            <a:r>
              <a:rPr lang="da-DK" dirty="0" smtClean="0"/>
              <a:t> noter i 2 linjer og kildeangivelse i den tredje.</a:t>
            </a:r>
            <a:endParaRPr lang="da-D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196752"/>
            <a:ext cx="8286750" cy="1303434"/>
          </a:xfrm>
        </p:spPr>
        <p:txBody>
          <a:bodyPr>
            <a:sp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titeltypografi i masteren</a:t>
            </a:r>
            <a:endParaRPr lang="da-DK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9918" y="7319466"/>
            <a:ext cx="6960393" cy="15618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>
                <a:solidFill>
                  <a:srgbClr val="FFFFFF">
                    <a:lumMod val="75000"/>
                  </a:srgbClr>
                </a:solidFill>
              </a:rPr>
              <a:t>Kathrine Forsberg, Public</a:t>
            </a:r>
            <a:endParaRPr lang="da-DK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39864" y="6671904"/>
            <a:ext cx="720000" cy="139700"/>
          </a:xfrm>
        </p:spPr>
        <p:txBody>
          <a:bodyPr/>
          <a:lstStyle>
            <a:lvl1pPr algn="r">
              <a:defRPr/>
            </a:lvl1pPr>
          </a:lstStyle>
          <a:p>
            <a:fld id="{4C559319-974E-43DE-8758-BFC4F0130C6A}" type="slidenum">
              <a:rPr lang="da-DK" smtClean="0">
                <a:solidFill>
                  <a:srgbClr val="FFFFFF"/>
                </a:solidFill>
              </a:rPr>
              <a:pPr/>
              <a:t>‹#›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19919" y="7173416"/>
            <a:ext cx="2133600" cy="1397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30BF159-E9AD-4B4F-8122-2C79495061AB}" type="datetime2">
              <a:rPr lang="da-DK" smtClean="0">
                <a:solidFill>
                  <a:srgbClr val="FFFFFF">
                    <a:lumMod val="75000"/>
                  </a:srgbClr>
                </a:solidFill>
              </a:rPr>
              <a:pPr/>
              <a:t>3. december 2014</a:t>
            </a:fld>
            <a:endParaRPr lang="da-DK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758826"/>
            <a:ext cx="8286750" cy="413543"/>
          </a:xfrm>
        </p:spPr>
        <p:txBody>
          <a:bodyPr/>
          <a:lstStyle>
            <a:lvl1pPr marL="0" indent="0">
              <a:lnSpc>
                <a:spcPct val="96000"/>
              </a:lnSpc>
              <a:buNone/>
              <a:defRPr sz="1600"/>
            </a:lvl1pPr>
          </a:lstStyle>
          <a:p>
            <a:pPr lvl="0"/>
            <a:r>
              <a:rPr lang="da-DK" dirty="0" smtClean="0"/>
              <a:t>Klik for at redigere underoverskriften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23490" y="6208737"/>
            <a:ext cx="7172845" cy="4731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Her kan placeres 3 linjer tekst. </a:t>
            </a:r>
            <a:r>
              <a:rPr lang="da-DK" dirty="0" err="1" smtClean="0"/>
              <a:t>f.eks</a:t>
            </a:r>
            <a:r>
              <a:rPr lang="da-DK" dirty="0" smtClean="0"/>
              <a:t> noter i 2 linjer og kildeangivelse i den tredje.</a:t>
            </a:r>
            <a:endParaRPr lang="da-D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titeltypografi i masteren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209675"/>
            <a:ext cx="3996185" cy="426402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2099" y="1209675"/>
            <a:ext cx="4006451" cy="426402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FFFFFF">
                    <a:lumMod val="75000"/>
                  </a:srgbClr>
                </a:solidFill>
              </a:rPr>
              <a:t>Kathrine Forsberg, Public</a:t>
            </a:r>
            <a:endParaRPr lang="da-DK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23718A-5103-434A-AEDD-56D6F4625A00}" type="slidenum">
              <a:rPr lang="da-DK">
                <a:solidFill>
                  <a:srgbClr val="FFFFFF"/>
                </a:solidFill>
              </a:rPr>
              <a:pPr/>
              <a:t>‹#›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420C01D-6A80-4E0E-9607-3018BE45ABF1}" type="datetime2">
              <a:rPr lang="da-DK" smtClean="0">
                <a:solidFill>
                  <a:srgbClr val="FFFFFF">
                    <a:lumMod val="75000"/>
                  </a:srgbClr>
                </a:solidFill>
              </a:rPr>
              <a:pPr/>
              <a:t>3. december 2014</a:t>
            </a:fld>
            <a:endParaRPr lang="da-DK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758826"/>
            <a:ext cx="8286750" cy="413543"/>
          </a:xfrm>
        </p:spPr>
        <p:txBody>
          <a:bodyPr/>
          <a:lstStyle>
            <a:lvl1pPr marL="0" indent="0">
              <a:lnSpc>
                <a:spcPct val="96000"/>
              </a:lnSpc>
              <a:buNone/>
              <a:defRPr sz="1600"/>
            </a:lvl1pPr>
          </a:lstStyle>
          <a:p>
            <a:pPr lvl="0"/>
            <a:r>
              <a:rPr lang="da-DK" dirty="0" smtClean="0"/>
              <a:t>Klik for at redigere underoverskriften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23490" y="6208737"/>
            <a:ext cx="7172845" cy="4731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Her kan placeres 3 linjer tekst. </a:t>
            </a:r>
            <a:r>
              <a:rPr lang="da-DK" dirty="0" err="1" smtClean="0"/>
              <a:t>f.eks.noter</a:t>
            </a:r>
            <a:r>
              <a:rPr lang="da-DK" dirty="0" smtClean="0"/>
              <a:t> i 2 linjer og kildeangivelse i den tredje.</a:t>
            </a:r>
            <a:endParaRPr lang="da-D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7"/>
          <p:cNvSpPr>
            <a:spLocks noChangeArrowheads="1"/>
          </p:cNvSpPr>
          <p:nvPr userDrawn="1"/>
        </p:nvSpPr>
        <p:spPr bwMode="auto">
          <a:xfrm>
            <a:off x="0" y="0"/>
            <a:ext cx="9144000" cy="6140450"/>
          </a:xfrm>
          <a:prstGeom prst="rect">
            <a:avLst/>
          </a:prstGeom>
          <a:solidFill>
            <a:schemeClr val="tx2">
              <a:alpha val="40000"/>
            </a:schemeClr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endParaRPr lang="da-DK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titeltypografi i masteren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FFFFFF">
                    <a:lumMod val="75000"/>
                  </a:srgbClr>
                </a:solidFill>
              </a:rPr>
              <a:t>Kathrine Forsberg, Public</a:t>
            </a:r>
            <a:endParaRPr lang="da-DK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559319-974E-43DE-8758-BFC4F0130C6A}" type="slidenum">
              <a:rPr lang="da-DK">
                <a:solidFill>
                  <a:srgbClr val="FFFFFF"/>
                </a:solidFill>
              </a:rPr>
              <a:pPr/>
              <a:t>‹#›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AF9867C-3A50-4F88-85F0-ED2F6D45111A}" type="datetime2">
              <a:rPr lang="da-DK" smtClean="0">
                <a:solidFill>
                  <a:srgbClr val="FFFFFF">
                    <a:lumMod val="75000"/>
                  </a:srgbClr>
                </a:solidFill>
              </a:rPr>
              <a:pPr/>
              <a:t>3. december 2014</a:t>
            </a:fld>
            <a:endParaRPr lang="da-DK">
              <a:solidFill>
                <a:srgbClr val="FFFFFF">
                  <a:lumMod val="75000"/>
                </a:srgb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016000" y="0"/>
            <a:ext cx="1916177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-2215250" y="1938338"/>
            <a:ext cx="2034275" cy="123110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/>
            <a:r>
              <a:rPr lang="da-DK" sz="1000" b="1" dirty="0" smtClean="0">
                <a:solidFill>
                  <a:srgbClr val="FFFFFF"/>
                </a:solidFill>
              </a:rPr>
              <a:t>Skift baggrundsfarve </a:t>
            </a:r>
            <a:br>
              <a:rPr lang="da-DK" sz="1000" b="1" dirty="0" smtClean="0">
                <a:solidFill>
                  <a:srgbClr val="FFFFFF"/>
                </a:solidFill>
              </a:rPr>
            </a:br>
            <a:r>
              <a:rPr lang="da-DK" sz="1000" b="1" dirty="0" smtClean="0">
                <a:solidFill>
                  <a:srgbClr val="FFFFFF"/>
                </a:solidFill>
              </a:rPr>
              <a:t>på </a:t>
            </a:r>
            <a:r>
              <a:rPr lang="da-DK" sz="1000" b="1" dirty="0" err="1" smtClean="0">
                <a:solidFill>
                  <a:srgbClr val="FFFFFF"/>
                </a:solidFill>
              </a:rPr>
              <a:t>slidet</a:t>
            </a:r>
            <a:r>
              <a:rPr lang="da-DK" sz="1000" dirty="0" smtClean="0">
                <a:solidFill>
                  <a:srgbClr val="FFFFFF"/>
                </a:solidFill>
              </a:rPr>
              <a:t>:</a:t>
            </a:r>
            <a:r>
              <a:rPr lang="da-DK" sz="1000" dirty="0">
                <a:solidFill>
                  <a:srgbClr val="FFFFFF"/>
                </a:solidFill>
              </a:rPr>
              <a:t/>
            </a:r>
            <a:br>
              <a:rPr lang="da-DK" sz="1000" dirty="0">
                <a:solidFill>
                  <a:srgbClr val="FFFFFF"/>
                </a:solidFill>
              </a:rPr>
            </a:br>
            <a:r>
              <a:rPr lang="da-DK" sz="1000" dirty="0" smtClean="0">
                <a:solidFill>
                  <a:srgbClr val="FFFFFF"/>
                </a:solidFill>
              </a:rPr>
              <a:t>1. Gå til Design / Farver</a:t>
            </a:r>
            <a:br>
              <a:rPr lang="da-DK" sz="1000" dirty="0" smtClean="0">
                <a:solidFill>
                  <a:srgbClr val="FFFFFF"/>
                </a:solidFill>
              </a:rPr>
            </a:br>
            <a:r>
              <a:rPr lang="da-DK" sz="1000" dirty="0" smtClean="0">
                <a:solidFill>
                  <a:srgbClr val="FFFFFF"/>
                </a:solidFill>
              </a:rPr>
              <a:t> i </a:t>
            </a:r>
            <a:r>
              <a:rPr lang="da-DK" sz="1000" dirty="0" err="1" smtClean="0">
                <a:solidFill>
                  <a:srgbClr val="FFFFFF"/>
                </a:solidFill>
              </a:rPr>
              <a:t>Topmenuen</a:t>
            </a:r>
            <a:endParaRPr lang="da-DK" sz="1000" dirty="0" smtClean="0">
              <a:solidFill>
                <a:srgbClr val="FFFFFF"/>
              </a:solidFill>
            </a:endParaRPr>
          </a:p>
          <a:p>
            <a:pPr algn="r"/>
            <a:r>
              <a:rPr lang="da-DK" sz="1000" dirty="0" smtClean="0">
                <a:solidFill>
                  <a:srgbClr val="FFFFFF"/>
                </a:solidFill>
              </a:rPr>
              <a:t>2. Højreklik på en af de </a:t>
            </a:r>
            <a:br>
              <a:rPr lang="da-DK" sz="1000" dirty="0" smtClean="0">
                <a:solidFill>
                  <a:srgbClr val="FFFFFF"/>
                </a:solidFill>
              </a:rPr>
            </a:br>
            <a:r>
              <a:rPr lang="da-DK" sz="1000" dirty="0" smtClean="0">
                <a:solidFill>
                  <a:srgbClr val="FFFFFF"/>
                </a:solidFill>
              </a:rPr>
              <a:t>16 farver</a:t>
            </a:r>
          </a:p>
          <a:p>
            <a:pPr algn="r"/>
            <a:r>
              <a:rPr lang="da-DK" sz="1000" dirty="0" smtClean="0">
                <a:solidFill>
                  <a:srgbClr val="FFFFFF"/>
                </a:solidFill>
              </a:rPr>
              <a:t>3. Vælg ’Applicér på valgt slide’</a:t>
            </a:r>
          </a:p>
          <a:p>
            <a:pPr algn="r"/>
            <a:endParaRPr lang="da-DK" sz="1000" dirty="0" smtClean="0">
              <a:solidFill>
                <a:srgbClr val="FFFFFF"/>
              </a:solidFill>
            </a:endParaRP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758826"/>
            <a:ext cx="7991475" cy="413543"/>
          </a:xfrm>
        </p:spPr>
        <p:txBody>
          <a:bodyPr/>
          <a:lstStyle>
            <a:lvl1pPr marL="0" indent="0">
              <a:lnSpc>
                <a:spcPct val="96000"/>
              </a:lnSpc>
              <a:buNone/>
              <a:defRPr sz="1600"/>
            </a:lvl1pPr>
          </a:lstStyle>
          <a:p>
            <a:pPr lvl="0"/>
            <a:r>
              <a:rPr lang="da-DK" dirty="0" smtClean="0"/>
              <a:t>Klik for at redigere underoverskriften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23490" y="6208737"/>
            <a:ext cx="7172845" cy="4731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Her kan placeres 3 linjer tekst. </a:t>
            </a:r>
            <a:r>
              <a:rPr lang="da-DK" dirty="0" err="1" smtClean="0"/>
              <a:t>f.eks.noter</a:t>
            </a:r>
            <a:r>
              <a:rPr lang="da-DK" dirty="0" smtClean="0"/>
              <a:t> i 2 linjer og kildeangivelse i den tredje.</a:t>
            </a:r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7"/>
          <p:cNvSpPr>
            <a:spLocks noChangeArrowheads="1"/>
          </p:cNvSpPr>
          <p:nvPr userDrawn="1"/>
        </p:nvSpPr>
        <p:spPr bwMode="auto">
          <a:xfrm>
            <a:off x="0" y="0"/>
            <a:ext cx="9144000" cy="6140450"/>
          </a:xfrm>
          <a:prstGeom prst="rect">
            <a:avLst/>
          </a:prstGeom>
          <a:solidFill>
            <a:schemeClr val="tx2">
              <a:alpha val="40000"/>
            </a:schemeClr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endParaRPr lang="da-DK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titeltypografi i masteren</a:t>
            </a:r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FFFFFF">
                    <a:lumMod val="75000"/>
                  </a:srgbClr>
                </a:solidFill>
              </a:rPr>
              <a:t>Kathrine Forsberg, Public</a:t>
            </a:r>
            <a:endParaRPr lang="da-DK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23718A-5103-434A-AEDD-56D6F4625A00}" type="slidenum">
              <a:rPr lang="da-DK">
                <a:solidFill>
                  <a:srgbClr val="FFFFFF"/>
                </a:solidFill>
              </a:rPr>
              <a:pPr/>
              <a:t>‹#›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D69084C-7D0D-4786-949C-27CFDB2FE328}" type="datetime2">
              <a:rPr lang="da-DK" smtClean="0">
                <a:solidFill>
                  <a:srgbClr val="FFFFFF">
                    <a:lumMod val="75000"/>
                  </a:srgbClr>
                </a:solidFill>
              </a:rPr>
              <a:pPr/>
              <a:t>3. december 2014</a:t>
            </a:fld>
            <a:endParaRPr lang="da-DK">
              <a:solidFill>
                <a:srgbClr val="FFFFFF">
                  <a:lumMod val="75000"/>
                </a:srgb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016000" y="0"/>
            <a:ext cx="1920426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-2215250" y="1938338"/>
            <a:ext cx="2034275" cy="123110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/>
            <a:r>
              <a:rPr lang="da-DK" sz="1000" b="1" dirty="0" smtClean="0">
                <a:solidFill>
                  <a:srgbClr val="FFFFFF"/>
                </a:solidFill>
              </a:rPr>
              <a:t>Skift baggrundsfarve </a:t>
            </a:r>
            <a:br>
              <a:rPr lang="da-DK" sz="1000" b="1" dirty="0" smtClean="0">
                <a:solidFill>
                  <a:srgbClr val="FFFFFF"/>
                </a:solidFill>
              </a:rPr>
            </a:br>
            <a:r>
              <a:rPr lang="da-DK" sz="1000" b="1" dirty="0" smtClean="0">
                <a:solidFill>
                  <a:srgbClr val="FFFFFF"/>
                </a:solidFill>
              </a:rPr>
              <a:t>på </a:t>
            </a:r>
            <a:r>
              <a:rPr lang="da-DK" sz="1000" b="1" dirty="0" err="1" smtClean="0">
                <a:solidFill>
                  <a:srgbClr val="FFFFFF"/>
                </a:solidFill>
              </a:rPr>
              <a:t>slidet</a:t>
            </a:r>
            <a:r>
              <a:rPr lang="da-DK" sz="1000" dirty="0" smtClean="0">
                <a:solidFill>
                  <a:srgbClr val="FFFFFF"/>
                </a:solidFill>
              </a:rPr>
              <a:t>:</a:t>
            </a:r>
            <a:r>
              <a:rPr lang="da-DK" sz="1000" dirty="0">
                <a:solidFill>
                  <a:srgbClr val="FFFFFF"/>
                </a:solidFill>
              </a:rPr>
              <a:t/>
            </a:r>
            <a:br>
              <a:rPr lang="da-DK" sz="1000" dirty="0">
                <a:solidFill>
                  <a:srgbClr val="FFFFFF"/>
                </a:solidFill>
              </a:rPr>
            </a:br>
            <a:r>
              <a:rPr lang="da-DK" sz="1000" dirty="0" smtClean="0">
                <a:solidFill>
                  <a:srgbClr val="FFFFFF"/>
                </a:solidFill>
              </a:rPr>
              <a:t>1. Gå til Design / Farver</a:t>
            </a:r>
            <a:br>
              <a:rPr lang="da-DK" sz="1000" dirty="0" smtClean="0">
                <a:solidFill>
                  <a:srgbClr val="FFFFFF"/>
                </a:solidFill>
              </a:rPr>
            </a:br>
            <a:r>
              <a:rPr lang="da-DK" sz="1000" dirty="0" smtClean="0">
                <a:solidFill>
                  <a:srgbClr val="FFFFFF"/>
                </a:solidFill>
              </a:rPr>
              <a:t> i </a:t>
            </a:r>
            <a:r>
              <a:rPr lang="da-DK" sz="1000" dirty="0" err="1" smtClean="0">
                <a:solidFill>
                  <a:srgbClr val="FFFFFF"/>
                </a:solidFill>
              </a:rPr>
              <a:t>Topmenuen</a:t>
            </a:r>
            <a:endParaRPr lang="da-DK" sz="1000" dirty="0" smtClean="0">
              <a:solidFill>
                <a:srgbClr val="FFFFFF"/>
              </a:solidFill>
            </a:endParaRPr>
          </a:p>
          <a:p>
            <a:pPr algn="r"/>
            <a:r>
              <a:rPr lang="da-DK" sz="1000" dirty="0" smtClean="0">
                <a:solidFill>
                  <a:srgbClr val="FFFFFF"/>
                </a:solidFill>
              </a:rPr>
              <a:t>2. Højreklik på en af de </a:t>
            </a:r>
            <a:br>
              <a:rPr lang="da-DK" sz="1000" dirty="0" smtClean="0">
                <a:solidFill>
                  <a:srgbClr val="FFFFFF"/>
                </a:solidFill>
              </a:rPr>
            </a:br>
            <a:r>
              <a:rPr lang="da-DK" sz="1000" dirty="0" smtClean="0">
                <a:solidFill>
                  <a:srgbClr val="FFFFFF"/>
                </a:solidFill>
              </a:rPr>
              <a:t>16 farver</a:t>
            </a:r>
          </a:p>
          <a:p>
            <a:pPr algn="r"/>
            <a:r>
              <a:rPr lang="da-DK" sz="1000" dirty="0" smtClean="0">
                <a:solidFill>
                  <a:srgbClr val="FFFFFF"/>
                </a:solidFill>
              </a:rPr>
              <a:t>3. Vælg ’Applicér på valgt slide’</a:t>
            </a:r>
          </a:p>
          <a:p>
            <a:pPr algn="r"/>
            <a:endParaRPr lang="da-DK" sz="1000" dirty="0" smtClean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31801" y="1209675"/>
            <a:ext cx="3996184" cy="426402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712100" y="1209675"/>
            <a:ext cx="4006450" cy="426402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758826"/>
            <a:ext cx="7991475" cy="413543"/>
          </a:xfrm>
        </p:spPr>
        <p:txBody>
          <a:bodyPr/>
          <a:lstStyle>
            <a:lvl1pPr marL="0" indent="0">
              <a:lnSpc>
                <a:spcPct val="96000"/>
              </a:lnSpc>
              <a:buNone/>
              <a:defRPr sz="1600"/>
            </a:lvl1pPr>
          </a:lstStyle>
          <a:p>
            <a:pPr lvl="0"/>
            <a:r>
              <a:rPr lang="da-DK" dirty="0" smtClean="0"/>
              <a:t>Klik for at redigere underoverskriften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23490" y="6208737"/>
            <a:ext cx="7172845" cy="4731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Her kan placeres 3 linjer tekst. </a:t>
            </a:r>
            <a:r>
              <a:rPr lang="da-DK" dirty="0" err="1" smtClean="0"/>
              <a:t>f.eks.noter</a:t>
            </a:r>
            <a:r>
              <a:rPr lang="da-DK" dirty="0" smtClean="0"/>
              <a:t> i 2 linjer og kildeangivelse i den tredje.</a:t>
            </a:r>
            <a:endParaRPr lang="da-D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-3600" y="-3600"/>
            <a:ext cx="9151200" cy="6144050"/>
          </a:xfrm>
          <a:blipFill>
            <a:blip r:embed="rId2" cstate="print"/>
            <a:stretch>
              <a:fillRect/>
            </a:stretch>
          </a:blipFill>
        </p:spPr>
        <p:txBody>
          <a:bodyPr tIns="3456000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8000" y="687600"/>
            <a:ext cx="2700000" cy="2700000"/>
          </a:xfrm>
          <a:prstGeom prst="ellipse">
            <a:avLst/>
          </a:prstGeom>
          <a:solidFill>
            <a:srgbClr val="FFFFFF">
              <a:alpha val="85098"/>
            </a:srgbClr>
          </a:solidFill>
        </p:spPr>
        <p:txBody>
          <a:bodyPr tIns="360000" bIns="360000" anchor="ctr" anchorCtr="0">
            <a:normAutofit/>
          </a:bodyPr>
          <a:lstStyle>
            <a:lvl1pPr>
              <a:lnSpc>
                <a:spcPct val="100000"/>
              </a:lnSpc>
              <a:defRPr sz="1300"/>
            </a:lvl1pPr>
          </a:lstStyle>
          <a:p>
            <a:r>
              <a:rPr lang="da-DK" noProof="0" smtClean="0"/>
              <a:t>Klik for at redigere titeltypografi i masteren</a:t>
            </a:r>
            <a:endParaRPr lang="da-DK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FFFFFF">
                    <a:lumMod val="75000"/>
                  </a:srgbClr>
                </a:solidFill>
              </a:rPr>
              <a:t>Kathrine Forsberg, Public</a:t>
            </a:r>
            <a:endParaRPr lang="da-DK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332735-7A3E-4A8B-8C8A-3D53BB481DD8}" type="slidenum">
              <a:rPr lang="da-DK" smtClean="0">
                <a:solidFill>
                  <a:srgbClr val="FFFFFF"/>
                </a:solidFill>
              </a:rPr>
              <a:pPr/>
              <a:t>‹#›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20C9E65-5469-4130-AE6A-00D9D82E4ADB}" type="datetime2">
              <a:rPr lang="da-DK" smtClean="0">
                <a:solidFill>
                  <a:srgbClr val="FFFFFF">
                    <a:lumMod val="75000"/>
                  </a:srgbClr>
                </a:solidFill>
              </a:rPr>
              <a:pPr/>
              <a:t>3. december 2014</a:t>
            </a:fld>
            <a:endParaRPr lang="da-DK">
              <a:solidFill>
                <a:srgbClr val="FFFFFF">
                  <a:lumMod val="75000"/>
                </a:srgb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016000" y="0"/>
            <a:ext cx="1920426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 userDrawn="1"/>
        </p:nvSpPr>
        <p:spPr bwMode="auto">
          <a:xfrm>
            <a:off x="-1995488" y="1938338"/>
            <a:ext cx="1814513" cy="3048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/>
            <a:r>
              <a:rPr lang="da-DK" sz="1000" b="1" dirty="0">
                <a:solidFill>
                  <a:srgbClr val="FFFFFF"/>
                </a:solidFill>
              </a:rPr>
              <a:t>Tekst i cirkel</a:t>
            </a:r>
            <a:r>
              <a:rPr lang="da-DK" sz="1000" dirty="0">
                <a:solidFill>
                  <a:srgbClr val="FFFFFF"/>
                </a:solidFill>
              </a:rPr>
              <a:t>:</a:t>
            </a:r>
            <a:br>
              <a:rPr lang="da-DK" sz="1000" dirty="0">
                <a:solidFill>
                  <a:srgbClr val="FFFFFF"/>
                </a:solidFill>
              </a:rPr>
            </a:br>
            <a:r>
              <a:rPr lang="da-DK" sz="1000" dirty="0" err="1">
                <a:solidFill>
                  <a:srgbClr val="FFFFFF"/>
                </a:solidFill>
              </a:rPr>
              <a:t>Verdana</a:t>
            </a:r>
            <a:r>
              <a:rPr lang="da-DK" sz="1000" dirty="0">
                <a:solidFill>
                  <a:srgbClr val="FFFFFF"/>
                </a:solidFill>
              </a:rPr>
              <a:t> </a:t>
            </a:r>
            <a:r>
              <a:rPr lang="da-DK" sz="1000" dirty="0" err="1">
                <a:solidFill>
                  <a:srgbClr val="FFFFFF"/>
                </a:solidFill>
              </a:rPr>
              <a:t>bold/regular</a:t>
            </a:r>
            <a:r>
              <a:rPr lang="da-DK" sz="1000" dirty="0">
                <a:solidFill>
                  <a:srgbClr val="FFFFFF"/>
                </a:solidFill>
              </a:rPr>
              <a:t> 13 </a:t>
            </a:r>
            <a:r>
              <a:rPr lang="da-DK" sz="1000" dirty="0" err="1">
                <a:solidFill>
                  <a:srgbClr val="FFFFFF"/>
                </a:solidFill>
              </a:rPr>
              <a:t>pkt</a:t>
            </a:r>
            <a:endParaRPr lang="da-DK" sz="1000" dirty="0">
              <a:solidFill>
                <a:srgbClr val="FFFFFF"/>
              </a:solidFill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23490" y="6208737"/>
            <a:ext cx="7172845" cy="4731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Her kan placeres 3 linjer tekst. </a:t>
            </a:r>
            <a:r>
              <a:rPr lang="da-DK" dirty="0" err="1" smtClean="0"/>
              <a:t>f.eks.noter</a:t>
            </a:r>
            <a:r>
              <a:rPr lang="da-DK" dirty="0" smtClean="0"/>
              <a:t> i 2 linjer og kildeangivelse i den tredje.</a:t>
            </a:r>
            <a:endParaRPr lang="da-D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titeltypografi i masteren</a:t>
            </a:r>
            <a:endParaRPr lang="da-DK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FFFFFF">
                    <a:lumMod val="75000"/>
                  </a:srgbClr>
                </a:solidFill>
              </a:rPr>
              <a:t>Kathrine Forsberg, Public</a:t>
            </a:r>
            <a:endParaRPr lang="da-DK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A204B1-5332-4199-B5D1-D8BEA3E48DFA}" type="slidenum">
              <a:rPr lang="da-DK">
                <a:solidFill>
                  <a:srgbClr val="FFFFFF"/>
                </a:solidFill>
              </a:rPr>
              <a:pPr/>
              <a:t>‹#›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1F680B6-6D53-4123-ADDE-B6F803869823}" type="datetime2">
              <a:rPr lang="da-DK" smtClean="0">
                <a:solidFill>
                  <a:srgbClr val="FFFFFF">
                    <a:lumMod val="75000"/>
                  </a:srgbClr>
                </a:solidFill>
              </a:rPr>
              <a:pPr/>
              <a:t>3. december 2014</a:t>
            </a:fld>
            <a:endParaRPr lang="da-DK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758826"/>
            <a:ext cx="8286750" cy="413543"/>
          </a:xfrm>
        </p:spPr>
        <p:txBody>
          <a:bodyPr/>
          <a:lstStyle>
            <a:lvl1pPr marL="0" indent="0">
              <a:lnSpc>
                <a:spcPct val="96000"/>
              </a:lnSpc>
              <a:buNone/>
              <a:defRPr sz="1600"/>
            </a:lvl1pPr>
          </a:lstStyle>
          <a:p>
            <a:pPr lvl="0"/>
            <a:r>
              <a:rPr lang="da-DK" dirty="0" smtClean="0"/>
              <a:t>Klik for at redigere underoverskriften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23490" y="6208737"/>
            <a:ext cx="7172845" cy="4731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Her kan placeres 3 linjer tekst. </a:t>
            </a:r>
            <a:r>
              <a:rPr lang="da-DK" dirty="0" err="1" smtClean="0"/>
              <a:t>f.eks.noter</a:t>
            </a:r>
            <a:r>
              <a:rPr lang="da-DK" dirty="0" smtClean="0"/>
              <a:t> i 2 linjer og kildeangivelse i den tredje.</a:t>
            </a:r>
            <a:endParaRPr lang="da-D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m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536575"/>
            <a:ext cx="8286750" cy="408149"/>
          </a:xfrm>
        </p:spPr>
        <p:txBody>
          <a:bodyPr anchor="t" anchorCtr="0"/>
          <a:lstStyle>
            <a:lvl1pPr>
              <a:defRPr sz="1300"/>
            </a:lvl1pPr>
          </a:lstStyle>
          <a:p>
            <a:r>
              <a:rPr lang="da-DK" noProof="0" smtClean="0"/>
              <a:t>Klik for at redigere titeltypografi i masteren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961816"/>
            <a:ext cx="3996185" cy="4511885"/>
          </a:xfrm>
        </p:spPr>
        <p:txBody>
          <a:bodyPr/>
          <a:lstStyle>
            <a:lvl1pPr marL="234000" indent="-234000">
              <a:buFont typeface="Verdana" pitchFamily="34" charset="0"/>
              <a:buChar char="•"/>
              <a:defRPr sz="700" b="0"/>
            </a:lvl1pPr>
            <a:lvl2pPr marL="468000" indent="-234000">
              <a:defRPr sz="700"/>
            </a:lvl2pPr>
            <a:lvl3pPr marL="702000" indent="-234000">
              <a:defRPr sz="700"/>
            </a:lvl3pPr>
            <a:lvl4pPr marL="936000" indent="-234000">
              <a:defRPr sz="700"/>
            </a:lvl4pPr>
            <a:lvl5pPr marL="1170000" indent="-234000">
              <a:defRPr sz="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2100" y="961815"/>
            <a:ext cx="4006450" cy="4511885"/>
          </a:xfrm>
        </p:spPr>
        <p:txBody>
          <a:bodyPr/>
          <a:lstStyle>
            <a:lvl1pPr marL="234000" indent="-234000">
              <a:buFont typeface="Verdana" pitchFamily="34" charset="0"/>
              <a:buChar char="•"/>
              <a:defRPr sz="700" b="0"/>
            </a:lvl1pPr>
            <a:lvl2pPr marL="468000" indent="-234000">
              <a:defRPr sz="700"/>
            </a:lvl2pPr>
            <a:lvl3pPr marL="702000" indent="-234000">
              <a:defRPr sz="700"/>
            </a:lvl3pPr>
            <a:lvl4pPr marL="936000" indent="-234000">
              <a:defRPr sz="700"/>
            </a:lvl4pPr>
            <a:lvl5pPr marL="1170000" indent="-234000">
              <a:defRPr sz="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FFFFFF">
                    <a:lumMod val="75000"/>
                  </a:srgbClr>
                </a:solidFill>
              </a:rPr>
              <a:t>Kathrine Forsberg, Public</a:t>
            </a:r>
            <a:endParaRPr lang="da-DK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23718A-5103-434A-AEDD-56D6F4625A00}" type="slidenum">
              <a:rPr lang="da-DK">
                <a:solidFill>
                  <a:srgbClr val="FFFFFF"/>
                </a:solidFill>
              </a:rPr>
              <a:pPr/>
              <a:t>‹#›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9DAE7A1-C8C5-400D-A4AE-181EB0F10A45}" type="datetime2">
              <a:rPr lang="da-DK" smtClean="0">
                <a:solidFill>
                  <a:srgbClr val="FFFFFF">
                    <a:lumMod val="75000"/>
                  </a:srgbClr>
                </a:solidFill>
              </a:rPr>
              <a:pPr/>
              <a:t>3. december 2014</a:t>
            </a:fld>
            <a:endParaRPr lang="da-DK">
              <a:solidFill>
                <a:srgbClr val="FFFFFF">
                  <a:lumMod val="75000"/>
                </a:srgb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016000" y="0"/>
            <a:ext cx="191446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23490" y="6208737"/>
            <a:ext cx="7172845" cy="4731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Her kan placeres 3 linjer tekst. </a:t>
            </a:r>
            <a:r>
              <a:rPr lang="da-DK" dirty="0" err="1" smtClean="0"/>
              <a:t>f.eks.noter</a:t>
            </a:r>
            <a:r>
              <a:rPr lang="da-DK" dirty="0" smtClean="0"/>
              <a:t> i 2 linjer og kildeangivelse i den tredje.</a:t>
            </a:r>
            <a:endParaRPr lang="da-D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m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FFFFFF">
                    <a:lumMod val="75000"/>
                  </a:srgbClr>
                </a:solidFill>
              </a:rPr>
              <a:t>Kathrine Forsberg, Public</a:t>
            </a:r>
            <a:endParaRPr lang="da-DK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23718A-5103-434A-AEDD-56D6F4625A00}" type="slidenum">
              <a:rPr lang="da-DK">
                <a:solidFill>
                  <a:srgbClr val="FFFFFF"/>
                </a:solidFill>
              </a:rPr>
              <a:pPr/>
              <a:t>‹#›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D174494-4BD6-4C90-941B-0998A1960C0C}" type="datetime2">
              <a:rPr lang="da-DK" smtClean="0">
                <a:solidFill>
                  <a:srgbClr val="FFFFFF">
                    <a:lumMod val="75000"/>
                  </a:srgbClr>
                </a:solidFill>
              </a:rPr>
              <a:pPr/>
              <a:t>3. december 2014</a:t>
            </a:fld>
            <a:endParaRPr lang="da-DK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800" y="536575"/>
            <a:ext cx="8286750" cy="408149"/>
          </a:xfrm>
        </p:spPr>
        <p:txBody>
          <a:bodyPr anchor="t" anchorCtr="0"/>
          <a:lstStyle>
            <a:lvl1pPr>
              <a:defRPr sz="1300"/>
            </a:lvl1pPr>
          </a:lstStyle>
          <a:p>
            <a:r>
              <a:rPr lang="da-DK" noProof="0" smtClean="0"/>
              <a:t>Klik for at redigere titeltypografi i masteren</a:t>
            </a:r>
            <a:endParaRPr lang="da-DK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23490" y="6208737"/>
            <a:ext cx="7172845" cy="4731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Her kan placeres 3 linjer tekst. </a:t>
            </a:r>
            <a:r>
              <a:rPr lang="da-DK" dirty="0" err="1" smtClean="0"/>
              <a:t>f.eks.noter</a:t>
            </a:r>
            <a:r>
              <a:rPr lang="da-DK" dirty="0" smtClean="0"/>
              <a:t> i 2 linjer og kildeangivelse i den tredje.</a:t>
            </a:r>
            <a:endParaRPr lang="da-D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>
            <p:custDataLst>
              <p:tags r:id="rId17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30" name="think-cell Slide" r:id="rId18" imgW="270" imgH="270" progId="">
                  <p:embed/>
                </p:oleObj>
              </mc:Choice>
              <mc:Fallback>
                <p:oleObj name="think-cell Slide" r:id="rId18" imgW="270" imgH="270" progId="">
                  <p:embed/>
                  <p:pic>
                    <p:nvPicPr>
                      <p:cNvPr id="0" name="Picture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0" y="6124575"/>
            <a:ext cx="9144000" cy="733425"/>
          </a:xfrm>
          <a:prstGeom prst="rect">
            <a:avLst/>
          </a:prstGeom>
          <a:solidFill>
            <a:srgbClr val="003366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54000" rIns="72000" bIns="54000" numCol="1" rtlCol="0" anchor="ctr" anchorCtr="0" compatLnSpc="1">
            <a:prstTxWarp prst="textNoShape">
              <a:avLst/>
            </a:prstTxWarp>
          </a:bodyPr>
          <a:lstStyle/>
          <a:p>
            <a:endParaRPr lang="da-DK" dirty="0" err="1" smtClean="0">
              <a:solidFill>
                <a:srgbClr val="FFFFFF"/>
              </a:solidFill>
            </a:endParaRPr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9918" y="7377274"/>
            <a:ext cx="6960393" cy="15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5000"/>
              </a:lnSpc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>
                <a:solidFill>
                  <a:srgbClr val="FFFFFF">
                    <a:lumMod val="75000"/>
                  </a:srgbClr>
                </a:solidFill>
              </a:rPr>
              <a:t>Kathrine Forsberg, Public</a:t>
            </a:r>
            <a:endParaRPr lang="da-DK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071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41200" y="6670800"/>
            <a:ext cx="7200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15000"/>
              </a:lnSpc>
              <a:defRPr sz="800">
                <a:solidFill>
                  <a:schemeClr val="bg1"/>
                </a:solidFill>
              </a:defRPr>
            </a:lvl1pPr>
          </a:lstStyle>
          <a:p>
            <a:fld id="{07332735-7A3E-4A8B-8C8A-3D53BB481DD8}" type="slidenum">
              <a:rPr lang="da-DK" smtClean="0">
                <a:solidFill>
                  <a:srgbClr val="FFFFFF"/>
                </a:solidFill>
              </a:rPr>
              <a:pPr/>
              <a:t>‹#›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1075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9919" y="7231224"/>
            <a:ext cx="21336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5000"/>
              </a:lnSpc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09C4E58-3824-47DF-A082-56AC4E727139}" type="datetime2">
              <a:rPr lang="da-DK" smtClean="0">
                <a:solidFill>
                  <a:srgbClr val="FFFFFF">
                    <a:lumMod val="75000"/>
                  </a:srgbClr>
                </a:solidFill>
              </a:rPr>
              <a:pPr/>
              <a:t>3. december 2014</a:t>
            </a:fld>
            <a:endParaRPr lang="da-DK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88640"/>
            <a:ext cx="82867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196752"/>
            <a:ext cx="8286750" cy="42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031" y="6344217"/>
            <a:ext cx="828000" cy="336324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 bwMode="auto">
          <a:xfrm>
            <a:off x="431800" y="692150"/>
            <a:ext cx="8286750" cy="0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2" r:id="rId12"/>
    <p:sldLayoutId id="2147483743" r:id="rId13"/>
    <p:sldLayoutId id="2147483744" r:id="rId14"/>
  </p:sldLayoutIdLst>
  <p:hf sldNum="0" hdr="0"/>
  <p:txStyles>
    <p:titleStyle>
      <a:lvl1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9pPr>
    </p:titleStyle>
    <p:bodyStyle>
      <a:lvl1pPr marL="268288" indent="-268288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552450" indent="-282575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Font typeface="Verdana" pitchFamily="34" charset="0"/>
        <a:buChar char="−"/>
        <a:defRPr sz="1400">
          <a:solidFill>
            <a:schemeClr val="tx1"/>
          </a:solidFill>
          <a:latin typeface="+mn-lt"/>
        </a:defRPr>
      </a:lvl2pPr>
      <a:lvl3pPr marL="831850" indent="-277813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Font typeface="Verdana" pitchFamily="34" charset="0"/>
        <a:buChar char="−"/>
        <a:defRPr sz="1400">
          <a:solidFill>
            <a:schemeClr val="tx1"/>
          </a:solidFill>
          <a:latin typeface="+mn-lt"/>
        </a:defRPr>
      </a:lvl3pPr>
      <a:lvl4pPr marL="1111250" indent="-277813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Font typeface="Verdana" pitchFamily="34" charset="0"/>
        <a:buChar char="−"/>
        <a:defRPr sz="1400">
          <a:solidFill>
            <a:schemeClr val="tx1"/>
          </a:solidFill>
          <a:latin typeface="+mn-lt"/>
        </a:defRPr>
      </a:lvl4pPr>
      <a:lvl5pPr marL="1384300" indent="-271463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Font typeface="Verdana" pitchFamily="34" charset="0"/>
        <a:buChar char="−"/>
        <a:defRPr sz="1400">
          <a:solidFill>
            <a:schemeClr val="tx1"/>
          </a:solidFill>
          <a:latin typeface="+mn-lt"/>
        </a:defRPr>
      </a:lvl5pPr>
      <a:lvl6pPr marL="1841500" indent="-271463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Char char="•"/>
        <a:defRPr sz="1900">
          <a:solidFill>
            <a:schemeClr val="tx1"/>
          </a:solidFill>
          <a:latin typeface="+mn-lt"/>
        </a:defRPr>
      </a:lvl6pPr>
      <a:lvl7pPr marL="2298700" indent="-271463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Char char="•"/>
        <a:defRPr sz="1900">
          <a:solidFill>
            <a:schemeClr val="tx1"/>
          </a:solidFill>
          <a:latin typeface="+mn-lt"/>
        </a:defRPr>
      </a:lvl7pPr>
      <a:lvl8pPr marL="2755900" indent="-271463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Char char="•"/>
        <a:defRPr sz="1900">
          <a:solidFill>
            <a:schemeClr val="tx1"/>
          </a:solidFill>
          <a:latin typeface="+mn-lt"/>
        </a:defRPr>
      </a:lvl8pPr>
      <a:lvl9pPr marL="3213100" indent="-271463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Char char="•"/>
        <a:defRPr sz="19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2400" dirty="0" smtClean="0"/>
              <a:t>Kan erhvervslivet levere varen? </a:t>
            </a:r>
            <a:endParaRPr lang="da-DK" sz="2400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Christiansborg 5.12.2014</a:t>
            </a:r>
          </a:p>
          <a:p>
            <a:endParaRPr lang="da-DK" dirty="0"/>
          </a:p>
        </p:txBody>
      </p:sp>
      <p:sp>
        <p:nvSpPr>
          <p:cNvPr id="4" name="Tekstboks 3"/>
          <p:cNvSpPr txBox="1"/>
          <p:nvPr/>
        </p:nvSpPr>
        <p:spPr>
          <a:xfrm>
            <a:off x="755576" y="3933056"/>
            <a:ext cx="453650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Kathrine Forsberg, SVP, TDC Erhverv</a:t>
            </a:r>
          </a:p>
          <a:p>
            <a:r>
              <a:rPr lang="da-DK" sz="1600" dirty="0" err="1" smtClean="0">
                <a:solidFill>
                  <a:schemeClr val="bg1"/>
                </a:solidFill>
              </a:rPr>
              <a:t>kafo@tdc.dk</a:t>
            </a:r>
            <a:endParaRPr lang="da-DK" sz="1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/>
          <a:srcRect l="6926" r="8300" b="10189"/>
          <a:stretch>
            <a:fillRect/>
          </a:stretch>
        </p:blipFill>
        <p:spPr bwMode="auto">
          <a:xfrm>
            <a:off x="0" y="-143264"/>
            <a:ext cx="9144000" cy="700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Ellipse 17"/>
          <p:cNvSpPr/>
          <p:nvPr/>
        </p:nvSpPr>
        <p:spPr bwMode="auto">
          <a:xfrm>
            <a:off x="2699792" y="1196752"/>
            <a:ext cx="2213793" cy="2232248"/>
          </a:xfrm>
          <a:prstGeom prst="ellipse">
            <a:avLst/>
          </a:prstGeom>
          <a:solidFill>
            <a:srgbClr val="FFC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400" dirty="0" smtClean="0">
                <a:solidFill>
                  <a:schemeClr val="bg1"/>
                </a:solidFill>
                <a:latin typeface="TDC"/>
              </a:rPr>
              <a:t> </a:t>
            </a:r>
            <a:r>
              <a:rPr lang="da-DK" sz="1400" b="1" dirty="0" smtClean="0">
                <a:solidFill>
                  <a:schemeClr val="bg1"/>
                </a:solidFill>
                <a:latin typeface="TDC"/>
              </a:rPr>
              <a:t>Telebranchen </a:t>
            </a:r>
            <a:br>
              <a:rPr lang="da-DK" sz="1400" b="1" dirty="0" smtClean="0">
                <a:solidFill>
                  <a:schemeClr val="bg1"/>
                </a:solidFill>
                <a:latin typeface="TDC"/>
              </a:rPr>
            </a:br>
            <a:r>
              <a:rPr lang="da-DK" sz="1400" b="1" dirty="0" smtClean="0">
                <a:solidFill>
                  <a:schemeClr val="bg1"/>
                </a:solidFill>
                <a:latin typeface="TDC"/>
              </a:rPr>
              <a:t>investerede 40,7 mia. kr. i perioden 2007-2011, mens </a:t>
            </a:r>
          </a:p>
          <a:p>
            <a:pPr algn="ctr"/>
            <a:r>
              <a:rPr lang="da-DK" sz="1400" b="1" dirty="0" smtClean="0">
                <a:solidFill>
                  <a:schemeClr val="bg1"/>
                </a:solidFill>
                <a:latin typeface="TDC"/>
              </a:rPr>
              <a:t>stat og kommuner brugte 33,3 mia. kr. på veje</a:t>
            </a:r>
          </a:p>
        </p:txBody>
      </p:sp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595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5"/>
          <p:cNvSpPr/>
          <p:nvPr/>
        </p:nvSpPr>
        <p:spPr bwMode="auto">
          <a:xfrm>
            <a:off x="0" y="227990"/>
            <a:ext cx="9144000" cy="699247"/>
          </a:xfrm>
          <a:prstGeom prst="rect">
            <a:avLst/>
          </a:prstGeom>
          <a:solidFill>
            <a:srgbClr val="512C48">
              <a:alpha val="65098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4294967295"/>
          </p:nvPr>
        </p:nvSpPr>
        <p:spPr>
          <a:xfrm>
            <a:off x="419918" y="7319466"/>
            <a:ext cx="6960393" cy="156182"/>
          </a:xfrm>
          <a:prstGeom prst="rect">
            <a:avLst/>
          </a:prstGeom>
        </p:spPr>
        <p:txBody>
          <a:bodyPr/>
          <a:lstStyle/>
          <a:p>
            <a:r>
              <a:rPr lang="da-DK" dirty="0" smtClean="0"/>
              <a:t>Tilføj titel i sidehoved / sidefod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59319-974E-43DE-8758-BFC4F0130C6A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4294967295"/>
          </p:nvPr>
        </p:nvSpPr>
        <p:spPr>
          <a:xfrm>
            <a:off x="419919" y="7173416"/>
            <a:ext cx="2133600" cy="139700"/>
          </a:xfrm>
          <a:prstGeom prst="rect">
            <a:avLst/>
          </a:prstGeom>
        </p:spPr>
        <p:txBody>
          <a:bodyPr/>
          <a:lstStyle/>
          <a:p>
            <a:fld id="{B095EDC7-D4F2-40BE-84F8-0A6B4E797E90}" type="datetime2">
              <a:rPr lang="da-DK" smtClean="0"/>
              <a:pPr/>
              <a:t>3. december 2014</a:t>
            </a:fld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04448" cy="762000"/>
          </a:xfrm>
        </p:spPr>
        <p:txBody>
          <a:bodyPr/>
          <a:lstStyle/>
          <a:p>
            <a:r>
              <a:rPr lang="da-DK" sz="2400" dirty="0" smtClean="0">
                <a:solidFill>
                  <a:schemeClr val="bg1"/>
                </a:solidFill>
              </a:rPr>
              <a:t>Er infrastrukturen i Danmark klar til Telemedicin?</a:t>
            </a:r>
            <a:endParaRPr lang="da-DK" sz="2400" dirty="0">
              <a:solidFill>
                <a:schemeClr val="bg1"/>
              </a:solidFill>
            </a:endParaRPr>
          </a:p>
        </p:txBody>
      </p:sp>
      <p:sp>
        <p:nvSpPr>
          <p:cNvPr id="20" name="Ellipse 11"/>
          <p:cNvSpPr/>
          <p:nvPr/>
        </p:nvSpPr>
        <p:spPr bwMode="auto">
          <a:xfrm>
            <a:off x="5292080" y="908720"/>
            <a:ext cx="2171141" cy="2088000"/>
          </a:xfrm>
          <a:prstGeom prst="ellipse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0" lang="da-DK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DC"/>
              </a:rPr>
              <a:t>TDC</a:t>
            </a:r>
            <a:r>
              <a:rPr kumimoji="0" lang="da-DK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DC"/>
              </a:rPr>
              <a:t> investerer 3,7 mia. kr. </a:t>
            </a:r>
            <a:r>
              <a:rPr lang="da-DK" sz="1400" b="1" dirty="0" smtClean="0">
                <a:solidFill>
                  <a:schemeClr val="bg1"/>
                </a:solidFill>
                <a:latin typeface="TDC"/>
              </a:rPr>
              <a:t>årligt i bedre infrastruktur og  udviklings-projekter</a:t>
            </a:r>
            <a:endParaRPr kumimoji="0" lang="da-DK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DC"/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6804248" y="2276872"/>
            <a:ext cx="2195736" cy="2195736"/>
          </a:xfrm>
          <a:prstGeom prst="ellipse">
            <a:avLst/>
          </a:prstGeom>
          <a:solidFill>
            <a:srgbClr val="FFC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400" b="1" dirty="0" smtClean="0">
                <a:solidFill>
                  <a:schemeClr val="bg1"/>
                </a:solidFill>
                <a:latin typeface="TDC"/>
              </a:rPr>
              <a:t>TDC vil sikre 4G til 99% af alle adresser i </a:t>
            </a:r>
            <a:br>
              <a:rPr lang="da-DK" sz="1400" b="1" dirty="0" smtClean="0">
                <a:solidFill>
                  <a:schemeClr val="bg1"/>
                </a:solidFill>
                <a:latin typeface="TDC"/>
              </a:rPr>
            </a:br>
            <a:r>
              <a:rPr lang="da-DK" sz="1400" b="1" dirty="0" smtClean="0">
                <a:solidFill>
                  <a:schemeClr val="bg1"/>
                </a:solidFill>
                <a:latin typeface="TDC"/>
              </a:rPr>
              <a:t>Q1-2015</a:t>
            </a:r>
          </a:p>
        </p:txBody>
      </p:sp>
      <p:sp>
        <p:nvSpPr>
          <p:cNvPr id="22" name="Ellipse 21"/>
          <p:cNvSpPr/>
          <p:nvPr/>
        </p:nvSpPr>
        <p:spPr bwMode="auto">
          <a:xfrm>
            <a:off x="395536" y="980728"/>
            <a:ext cx="2088000" cy="2088000"/>
          </a:xfrm>
          <a:prstGeom prst="ellipse">
            <a:avLst/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400" b="1" dirty="0" smtClean="0">
                <a:solidFill>
                  <a:schemeClr val="bg1"/>
                </a:solidFill>
                <a:latin typeface="TDC"/>
              </a:rPr>
              <a:t>Telebranchen investerer 6 mia. kr. om året i infrastruktur </a:t>
            </a:r>
          </a:p>
        </p:txBody>
      </p:sp>
      <p:sp>
        <p:nvSpPr>
          <p:cNvPr id="21" name="Ellipse 4"/>
          <p:cNvSpPr/>
          <p:nvPr/>
        </p:nvSpPr>
        <p:spPr bwMode="auto">
          <a:xfrm>
            <a:off x="251752" y="2781160"/>
            <a:ext cx="2088000" cy="2088000"/>
          </a:xfrm>
          <a:prstGeom prst="ellipse">
            <a:avLst/>
          </a:prstGeom>
          <a:solidFill>
            <a:schemeClr val="hlink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400" b="1" dirty="0" smtClean="0">
                <a:solidFill>
                  <a:schemeClr val="bg1"/>
                </a:solidFill>
                <a:latin typeface="TDC"/>
              </a:rPr>
              <a:t>TDC tegner sig for 55-58% af de samlede investeringer i branchen</a:t>
            </a:r>
          </a:p>
        </p:txBody>
      </p:sp>
      <p:sp>
        <p:nvSpPr>
          <p:cNvPr id="25" name="Ellipse 24"/>
          <p:cNvSpPr/>
          <p:nvPr/>
        </p:nvSpPr>
        <p:spPr bwMode="auto">
          <a:xfrm>
            <a:off x="3635896" y="4437112"/>
            <a:ext cx="2088000" cy="20880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da-DK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DC"/>
              </a:rPr>
              <a:t>TDC</a:t>
            </a:r>
            <a:r>
              <a:rPr kumimoji="0" lang="da-DK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DC"/>
              </a:rPr>
              <a:t> har forpligtet sig til at sikre </a:t>
            </a:r>
            <a:r>
              <a:rPr lang="da-DK" sz="1400" b="1" dirty="0" smtClean="0">
                <a:solidFill>
                  <a:schemeClr val="bg1"/>
                </a:solidFill>
                <a:latin typeface="TDC"/>
              </a:rPr>
              <a:t>99,8% mobildækning i 207 postnumre </a:t>
            </a:r>
            <a:r>
              <a:rPr kumimoji="0" lang="da-DK" sz="14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DC"/>
              </a:rPr>
              <a:t>ifm</a:t>
            </a:r>
            <a:r>
              <a:rPr kumimoji="0" lang="da-DK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DC"/>
              </a:rPr>
              <a:t>. 4G-licensen</a:t>
            </a:r>
            <a:endParaRPr kumimoji="0" lang="da-DK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DC"/>
            </a:endParaRPr>
          </a:p>
        </p:txBody>
      </p:sp>
      <p:sp>
        <p:nvSpPr>
          <p:cNvPr id="19" name="Ellipse 8"/>
          <p:cNvSpPr/>
          <p:nvPr/>
        </p:nvSpPr>
        <p:spPr bwMode="auto">
          <a:xfrm>
            <a:off x="1475656" y="4365104"/>
            <a:ext cx="2088000" cy="2088000"/>
          </a:xfrm>
          <a:prstGeom prst="ellipse">
            <a:avLst/>
          </a:prstGeom>
          <a:solidFill>
            <a:srgbClr val="FFC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400" b="1" dirty="0" smtClean="0">
                <a:solidFill>
                  <a:schemeClr val="bg1"/>
                </a:solidFill>
                <a:latin typeface="TDC"/>
              </a:rPr>
              <a:t>TDC dækker 64% af alle adresser med op til </a:t>
            </a:r>
            <a:br>
              <a:rPr lang="da-DK" sz="1400" b="1" dirty="0" smtClean="0">
                <a:solidFill>
                  <a:schemeClr val="bg1"/>
                </a:solidFill>
                <a:latin typeface="TDC"/>
              </a:rPr>
            </a:br>
            <a:r>
              <a:rPr lang="da-DK" sz="1400" b="1" dirty="0" smtClean="0">
                <a:solidFill>
                  <a:schemeClr val="bg1"/>
                </a:solidFill>
                <a:latin typeface="TDC"/>
              </a:rPr>
              <a:t>100 Mbit/s download</a:t>
            </a:r>
          </a:p>
        </p:txBody>
      </p:sp>
      <p:sp>
        <p:nvSpPr>
          <p:cNvPr id="30" name="Ellipse 29"/>
          <p:cNvSpPr/>
          <p:nvPr/>
        </p:nvSpPr>
        <p:spPr bwMode="auto">
          <a:xfrm>
            <a:off x="6084168" y="3861048"/>
            <a:ext cx="2232248" cy="2232248"/>
          </a:xfrm>
          <a:prstGeom prst="ellipse">
            <a:avLst/>
          </a:prstGeom>
          <a:solidFill>
            <a:srgbClr val="EE9B39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400" b="1" dirty="0" smtClean="0">
                <a:solidFill>
                  <a:schemeClr val="bg1"/>
                </a:solidFill>
                <a:latin typeface="TDC"/>
              </a:rPr>
              <a:t>96%  af alle adresser har adgang til 10 Mbit/s download - og  98% har adgang til 2 Mbit/s </a:t>
            </a:r>
            <a:r>
              <a:rPr lang="da-DK" sz="1400" b="1" dirty="0" err="1" smtClean="0">
                <a:solidFill>
                  <a:schemeClr val="bg1"/>
                </a:solidFill>
                <a:latin typeface="TDC"/>
              </a:rPr>
              <a:t>upload</a:t>
            </a:r>
            <a:r>
              <a:rPr lang="da-DK" sz="1400" b="1" dirty="0" smtClean="0">
                <a:solidFill>
                  <a:schemeClr val="bg1"/>
                </a:solidFill>
                <a:latin typeface="TDC"/>
              </a:rPr>
              <a:t> </a:t>
            </a:r>
          </a:p>
        </p:txBody>
      </p:sp>
      <p:sp>
        <p:nvSpPr>
          <p:cNvPr id="24" name="Ellipse 8"/>
          <p:cNvSpPr/>
          <p:nvPr/>
        </p:nvSpPr>
        <p:spPr bwMode="auto">
          <a:xfrm>
            <a:off x="4355976" y="2564904"/>
            <a:ext cx="2088000" cy="2088000"/>
          </a:xfrm>
          <a:prstGeom prst="ellipse">
            <a:avLst/>
          </a:prstGeom>
          <a:solidFill>
            <a:srgbClr val="7030A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400" b="1" dirty="0" smtClean="0">
                <a:solidFill>
                  <a:schemeClr val="bg1"/>
                </a:solidFill>
                <a:latin typeface="TDC"/>
              </a:rPr>
              <a:t>TDC tilbyder fiber til 0 kr. i oprettelse til </a:t>
            </a:r>
            <a:br>
              <a:rPr lang="da-DK" sz="1400" b="1" dirty="0" smtClean="0">
                <a:solidFill>
                  <a:schemeClr val="bg1"/>
                </a:solidFill>
                <a:latin typeface="TDC"/>
              </a:rPr>
            </a:br>
            <a:r>
              <a:rPr lang="da-DK" sz="1400" b="1" dirty="0" smtClean="0">
                <a:solidFill>
                  <a:schemeClr val="bg1"/>
                </a:solidFill>
                <a:latin typeface="TDC"/>
              </a:rPr>
              <a:t>3 ud af 4 virksomheder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3" grpId="0" animBg="1"/>
      <p:bldP spid="22" grpId="0" animBg="1"/>
      <p:bldP spid="21" grpId="0" animBg="1"/>
      <p:bldP spid="25" grpId="0" animBg="1"/>
      <p:bldP spid="19" grpId="0" animBg="1"/>
      <p:bldP spid="30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4294967295"/>
          </p:nvPr>
        </p:nvSpPr>
        <p:spPr>
          <a:xfrm>
            <a:off x="449263" y="6572250"/>
            <a:ext cx="2133600" cy="139700"/>
          </a:xfrm>
          <a:prstGeom prst="rect">
            <a:avLst/>
          </a:prstGeom>
        </p:spPr>
        <p:txBody>
          <a:bodyPr/>
          <a:lstStyle/>
          <a:p>
            <a:fld id="{F4A204B1-5332-4199-B5D1-D8BEA3E48DFA}" type="slidenum">
              <a:rPr lang="da-DK" noProof="0" smtClean="0"/>
              <a:pPr/>
              <a:t>3</a:t>
            </a:fld>
            <a:endParaRPr lang="da-DK" noProof="0" dirty="0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759470" y="218728"/>
            <a:ext cx="77009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2400" b="1" kern="0" dirty="0" smtClean="0">
                <a:latin typeface="+mj-lt"/>
                <a:ea typeface="+mj-ea"/>
                <a:cs typeface="+mj-cs"/>
              </a:rPr>
              <a:t>Brug af </a:t>
            </a:r>
            <a:r>
              <a:rPr kumimoji="0" lang="da-DK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Telemedicin </a:t>
            </a:r>
            <a:br>
              <a:rPr kumimoji="0" lang="da-DK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da-DK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6" name="Gruppe 15"/>
          <p:cNvGrpSpPr/>
          <p:nvPr/>
        </p:nvGrpSpPr>
        <p:grpSpPr>
          <a:xfrm>
            <a:off x="806474" y="1052736"/>
            <a:ext cx="7221910" cy="4956939"/>
            <a:chOff x="806474" y="1196752"/>
            <a:chExt cx="7221910" cy="4956939"/>
          </a:xfrm>
        </p:grpSpPr>
        <p:pic>
          <p:nvPicPr>
            <p:cNvPr id="9" name="Picture 3" descr="C:\Users\m29417\Desktop\tma_samtale_komprimeret.jpg"/>
            <p:cNvPicPr>
              <a:picLocks noChangeAspect="1" noChangeArrowheads="1"/>
            </p:cNvPicPr>
            <p:nvPr/>
          </p:nvPicPr>
          <p:blipFill>
            <a:blip r:embed="rId2" cstate="print"/>
            <a:srcRect t="9846" b="3506"/>
            <a:stretch>
              <a:fillRect/>
            </a:stretch>
          </p:blipFill>
          <p:spPr bwMode="auto">
            <a:xfrm>
              <a:off x="4752200" y="1196752"/>
              <a:ext cx="3240000" cy="18722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3032" t="9354" r="50169" b="50631"/>
            <a:stretch>
              <a:fillRect/>
            </a:stretch>
          </p:blipFill>
          <p:spPr bwMode="auto">
            <a:xfrm>
              <a:off x="806474" y="1196752"/>
              <a:ext cx="3240000" cy="18722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1" name="Tekstboks 10"/>
            <p:cNvSpPr txBox="1"/>
            <p:nvPr/>
          </p:nvSpPr>
          <p:spPr>
            <a:xfrm>
              <a:off x="827584" y="3140968"/>
              <a:ext cx="324036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1600" dirty="0" smtClean="0"/>
                <a:t>Gravide, Region Hovedstaden</a:t>
              </a:r>
            </a:p>
          </p:txBody>
        </p:sp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2711" t="12729" r="67286" b="42969"/>
            <a:stretch>
              <a:fillRect/>
            </a:stretch>
          </p:blipFill>
          <p:spPr bwMode="auto">
            <a:xfrm>
              <a:off x="806474" y="3717032"/>
              <a:ext cx="3240000" cy="18514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3" name="Tekstboks 12"/>
            <p:cNvSpPr txBox="1"/>
            <p:nvPr/>
          </p:nvSpPr>
          <p:spPr>
            <a:xfrm>
              <a:off x="827584" y="5661248"/>
              <a:ext cx="331236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1600" dirty="0" smtClean="0"/>
                <a:t>Telepsykiatri,</a:t>
              </a:r>
            </a:p>
            <a:p>
              <a:pPr algn="ctr"/>
              <a:r>
                <a:rPr lang="da-DK" sz="1600" dirty="0" smtClean="0"/>
                <a:t>Region Syddanmark</a:t>
              </a:r>
            </a:p>
          </p:txBody>
        </p:sp>
        <p:sp>
          <p:nvSpPr>
            <p:cNvPr id="14" name="Tekstboks 13"/>
            <p:cNvSpPr txBox="1"/>
            <p:nvPr/>
          </p:nvSpPr>
          <p:spPr>
            <a:xfrm>
              <a:off x="4716016" y="3140968"/>
              <a:ext cx="331236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1600" dirty="0" smtClean="0"/>
                <a:t>Diabetes type-2, </a:t>
              </a:r>
            </a:p>
            <a:p>
              <a:pPr algn="ctr"/>
              <a:r>
                <a:rPr lang="da-DK" sz="1600" dirty="0" smtClean="0"/>
                <a:t>Kolding Sygehus</a:t>
              </a:r>
            </a:p>
          </p:txBody>
        </p:sp>
        <p:pic>
          <p:nvPicPr>
            <p:cNvPr id="23554" name="Picture 2" descr="http://i5.c.dk/pics/5/3/0/80035/596x166.jpg"/>
            <p:cNvPicPr>
              <a:picLocks noChangeAspect="1" noChangeArrowheads="1"/>
            </p:cNvPicPr>
            <p:nvPr/>
          </p:nvPicPr>
          <p:blipFill>
            <a:blip r:embed="rId5" cstate="print"/>
            <a:srcRect l="39999" r="11790"/>
            <a:stretch>
              <a:fillRect/>
            </a:stretch>
          </p:blipFill>
          <p:spPr bwMode="auto">
            <a:xfrm>
              <a:off x="4752020" y="3717032"/>
              <a:ext cx="3240360" cy="187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5" name="Tekstboks 14"/>
            <p:cNvSpPr txBox="1"/>
            <p:nvPr/>
          </p:nvSpPr>
          <p:spPr>
            <a:xfrm>
              <a:off x="4716016" y="5661248"/>
              <a:ext cx="331236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1600" dirty="0" smtClean="0"/>
                <a:t>Hjemmeplejen,</a:t>
              </a:r>
            </a:p>
            <a:p>
              <a:pPr algn="ctr"/>
              <a:r>
                <a:rPr lang="da-DK" sz="1600" dirty="0" smtClean="0"/>
                <a:t>Langeland Kommune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66400" indent="-266400">
              <a:lnSpc>
                <a:spcPct val="150000"/>
              </a:lnSpc>
              <a:buFont typeface="Wingdings" pitchFamily="2" charset="2"/>
              <a:buChar char="Ø"/>
            </a:pPr>
            <a:r>
              <a:rPr lang="da-DK" sz="1800" b="1" dirty="0" smtClean="0"/>
              <a:t>Demografisk udvikling</a:t>
            </a:r>
          </a:p>
          <a:p>
            <a:pPr marL="500400" lvl="1" indent="-266400">
              <a:lnSpc>
                <a:spcPct val="150000"/>
              </a:lnSpc>
              <a:buFont typeface="Wingdings" pitchFamily="2" charset="2"/>
              <a:buChar char="Ø"/>
            </a:pPr>
            <a:r>
              <a:rPr lang="da-DK" sz="1000" b="1" dirty="0" smtClean="0"/>
              <a:t>Op mod 1,8 </a:t>
            </a:r>
            <a:r>
              <a:rPr lang="da-DK" sz="1000" b="1" dirty="0" err="1" smtClean="0"/>
              <a:t>mio</a:t>
            </a:r>
            <a:r>
              <a:rPr lang="da-DK" sz="1000" b="1" dirty="0" smtClean="0"/>
              <a:t> kronikere</a:t>
            </a:r>
          </a:p>
          <a:p>
            <a:pPr marL="500400" lvl="1" indent="-266400">
              <a:lnSpc>
                <a:spcPct val="150000"/>
              </a:lnSpc>
              <a:buFont typeface="Wingdings" pitchFamily="2" charset="2"/>
              <a:buChar char="Ø"/>
            </a:pPr>
            <a:r>
              <a:rPr lang="da-DK" sz="1000" b="1" dirty="0" smtClean="0"/>
              <a:t>70% flere borgere over 65 år frem mod 2045</a:t>
            </a:r>
          </a:p>
          <a:p>
            <a:pPr marL="266400" indent="-266400">
              <a:lnSpc>
                <a:spcPct val="150000"/>
              </a:lnSpc>
              <a:buFont typeface="Wingdings" pitchFamily="2" charset="2"/>
              <a:buChar char="Ø"/>
            </a:pPr>
            <a:r>
              <a:rPr lang="da-DK" sz="1800" b="1" dirty="0" smtClean="0"/>
              <a:t>Infrastrukturen er klar</a:t>
            </a:r>
          </a:p>
          <a:p>
            <a:pPr marL="500400" lvl="1" indent="-266400">
              <a:lnSpc>
                <a:spcPct val="150000"/>
              </a:lnSpc>
              <a:buFont typeface="Wingdings" pitchFamily="2" charset="2"/>
              <a:buChar char="Ø"/>
            </a:pPr>
            <a:r>
              <a:rPr lang="da-DK" sz="1000" b="1" dirty="0" smtClean="0"/>
              <a:t>96% af alle husstande havde i 2013 10MB </a:t>
            </a:r>
            <a:r>
              <a:rPr lang="da-DK" sz="1000" b="1" dirty="0" err="1" smtClean="0"/>
              <a:t>down</a:t>
            </a:r>
            <a:endParaRPr lang="da-DK" sz="1000" b="1" dirty="0" smtClean="0"/>
          </a:p>
          <a:p>
            <a:pPr marL="500400" lvl="1" indent="-266400">
              <a:lnSpc>
                <a:spcPct val="150000"/>
              </a:lnSpc>
              <a:buFont typeface="Wingdings" pitchFamily="2" charset="2"/>
              <a:buChar char="Ø"/>
            </a:pPr>
            <a:r>
              <a:rPr lang="da-DK" sz="1000" b="1" dirty="0" smtClean="0"/>
              <a:t>98% af alle husstande havde i 2013 2MB </a:t>
            </a:r>
            <a:r>
              <a:rPr lang="da-DK" sz="1000" b="1" dirty="0" err="1" smtClean="0"/>
              <a:t>upload</a:t>
            </a:r>
            <a:endParaRPr lang="da-DK" sz="1000" b="1" dirty="0" smtClean="0"/>
          </a:p>
          <a:p>
            <a:pPr marL="500400" lvl="1" indent="-266400">
              <a:lnSpc>
                <a:spcPct val="150000"/>
              </a:lnSpc>
              <a:buFont typeface="Wingdings" pitchFamily="2" charset="2"/>
              <a:buChar char="Ø"/>
            </a:pPr>
            <a:r>
              <a:rPr lang="da-DK" sz="1000" b="1" dirty="0" smtClean="0"/>
              <a:t>4G til 99% af alle adresser i Q1 2015</a:t>
            </a:r>
          </a:p>
          <a:p>
            <a:pPr marL="266400" indent="-266400">
              <a:lnSpc>
                <a:spcPct val="150000"/>
              </a:lnSpc>
              <a:buFont typeface="Wingdings" pitchFamily="2" charset="2"/>
              <a:buChar char="Ø"/>
            </a:pPr>
            <a:r>
              <a:rPr lang="da-DK" sz="1800" b="1" dirty="0" smtClean="0"/>
              <a:t>Teknologien er velafprøvet</a:t>
            </a:r>
          </a:p>
          <a:p>
            <a:pPr marL="266400" indent="-266400">
              <a:lnSpc>
                <a:spcPct val="150000"/>
              </a:lnSpc>
              <a:buFont typeface="Wingdings" pitchFamily="2" charset="2"/>
              <a:buChar char="Ø"/>
            </a:pPr>
            <a:r>
              <a:rPr lang="da-DK" sz="1800" b="1" dirty="0" smtClean="0"/>
              <a:t>Antallet af piloter</a:t>
            </a:r>
          </a:p>
          <a:p>
            <a:pPr marL="500400" lvl="1" indent="-266400">
              <a:lnSpc>
                <a:spcPct val="150000"/>
              </a:lnSpc>
              <a:buFont typeface="Wingdings" pitchFamily="2" charset="2"/>
              <a:buChar char="Ø"/>
            </a:pPr>
            <a:r>
              <a:rPr lang="da-DK" sz="1000" b="1" dirty="0" smtClean="0"/>
              <a:t>88 ud af 98 kommuner havde i 2013 gennemført telemedicin forsøg</a:t>
            </a:r>
            <a:endParaRPr lang="da-DK" sz="1000" b="1" dirty="0"/>
          </a:p>
        </p:txBody>
      </p:sp>
      <p:sp>
        <p:nvSpPr>
          <p:cNvPr id="5" name="Pladsholder til indhold 4"/>
          <p:cNvSpPr>
            <a:spLocks noGrp="1"/>
          </p:cNvSpPr>
          <p:nvPr>
            <p:ph sz="half" idx="2"/>
          </p:nvPr>
        </p:nvSpPr>
        <p:spPr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66400" indent="-266400">
              <a:lnSpc>
                <a:spcPct val="150000"/>
              </a:lnSpc>
              <a:buFont typeface="Wingdings" pitchFamily="2" charset="2"/>
              <a:buChar char="Ø"/>
            </a:pPr>
            <a:r>
              <a:rPr lang="da-DK" sz="1800" b="1" dirty="0" smtClean="0"/>
              <a:t>Fra pilot til storskala</a:t>
            </a:r>
          </a:p>
          <a:p>
            <a:pPr marL="266400" indent="-266400">
              <a:lnSpc>
                <a:spcPct val="150000"/>
              </a:lnSpc>
              <a:buFont typeface="Wingdings" pitchFamily="2" charset="2"/>
              <a:buChar char="Ø"/>
            </a:pPr>
            <a:r>
              <a:rPr lang="da-DK" sz="1800" b="1" dirty="0" smtClean="0"/>
              <a:t>Kunderne bestemmer løsningerne</a:t>
            </a:r>
          </a:p>
          <a:p>
            <a:pPr marL="500400" lvl="1" indent="-266400">
              <a:lnSpc>
                <a:spcPct val="150000"/>
              </a:lnSpc>
              <a:buFont typeface="Wingdings" pitchFamily="2" charset="2"/>
              <a:buChar char="Ø"/>
            </a:pPr>
            <a:r>
              <a:rPr lang="da-DK" sz="1000" b="1" dirty="0" smtClean="0"/>
              <a:t>Vi klarer infrastrukturen </a:t>
            </a:r>
          </a:p>
          <a:p>
            <a:pPr marL="266400" indent="-266400">
              <a:lnSpc>
                <a:spcPct val="150000"/>
              </a:lnSpc>
              <a:buFont typeface="Wingdings" pitchFamily="2" charset="2"/>
              <a:buChar char="Ø"/>
            </a:pPr>
            <a:r>
              <a:rPr lang="da-DK" sz="1800" b="1" dirty="0" smtClean="0"/>
              <a:t>Incitament struktur </a:t>
            </a:r>
          </a:p>
          <a:p>
            <a:pPr marL="266400" indent="-266400">
              <a:lnSpc>
                <a:spcPct val="150000"/>
              </a:lnSpc>
              <a:buFont typeface="Wingdings" pitchFamily="2" charset="2"/>
              <a:buChar char="Ø"/>
            </a:pPr>
            <a:r>
              <a:rPr lang="da-DK" sz="1800" b="1" dirty="0" smtClean="0"/>
              <a:t>Konkrete forpligtigende mål</a:t>
            </a:r>
          </a:p>
          <a:p>
            <a:pPr marL="266400" indent="-266400">
              <a:lnSpc>
                <a:spcPct val="150000"/>
              </a:lnSpc>
              <a:buFont typeface="Wingdings" pitchFamily="2" charset="2"/>
              <a:buChar char="Ø"/>
            </a:pPr>
            <a:r>
              <a:rPr lang="da-DK" sz="1800" b="1" dirty="0" smtClean="0"/>
              <a:t>Standardisering og prioritering</a:t>
            </a:r>
          </a:p>
          <a:p>
            <a:pPr marL="266400" indent="-266400">
              <a:lnSpc>
                <a:spcPct val="150000"/>
              </a:lnSpc>
              <a:buFont typeface="Wingdings" pitchFamily="2" charset="2"/>
              <a:buChar char="Ø"/>
            </a:pPr>
            <a:endParaRPr lang="da-DK" sz="1800" b="1" dirty="0" smtClean="0"/>
          </a:p>
          <a:p>
            <a:pPr marL="266400" indent="-266400">
              <a:lnSpc>
                <a:spcPct val="150000"/>
              </a:lnSpc>
              <a:buFont typeface="Wingdings" pitchFamily="2" charset="2"/>
              <a:buChar char="Ø"/>
            </a:pPr>
            <a:endParaRPr lang="da-DK" sz="1800" b="1" dirty="0" smtClean="0"/>
          </a:p>
          <a:p>
            <a:pPr>
              <a:lnSpc>
                <a:spcPct val="150000"/>
              </a:lnSpc>
              <a:buNone/>
            </a:pPr>
            <a:endParaRPr lang="da-DK" sz="1800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Tekstboks 7"/>
          <p:cNvSpPr txBox="1"/>
          <p:nvPr/>
        </p:nvSpPr>
        <p:spPr>
          <a:xfrm>
            <a:off x="395536" y="323364"/>
            <a:ext cx="83529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400" indent="-266400"/>
            <a:r>
              <a:rPr lang="da-DK" sz="2400" b="1" dirty="0" smtClean="0"/>
              <a:t>Hvad venter vi på?</a:t>
            </a:r>
            <a:endParaRPr lang="da-DK" sz="2400" b="1" dirty="0" err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046&quot;/&gt;&lt;CPresentation id=&quot;1&quot;&gt;&lt;m_precDefaultNumber&gt;&lt;m_bNumberIsYear val=&quot;0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0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d-%m-%Y&lt;/m_strFormatTime&gt;&lt;/m_precDefaultDate&gt;&lt;m_precDefaultYear&gt;&lt;m_bNumberIsYear val=&quot;0&quot;/&gt;&lt;/m_precDefaultYear&gt;&lt;m_precDefaultQuarter&gt;&lt;m_bNumberIsYear val=&quot;0&quot;/&gt;&lt;/m_precDefaultQuarter&gt;&lt;m_precDefaultMonth&gt;&lt;m_bNumberIsYear val=&quot;0&quot;/&gt;&lt;/m_precDefaultMonth&gt;&lt;m_precDefaultWeek&gt;&lt;m_bNumberIsYear val=&quot;0&quot;/&gt;&lt;/m_precDefaultWeek&gt;&lt;m_precDefaultDay&gt;&lt;m_bNumberIsYear val=&quot;0&quot;/&gt;&lt;/m_precDefaultDay&gt;&lt;m_mruColor&gt;&lt;m_vecMRU length=&quot;10&quot;&gt;&lt;elem m_fUsage=&quot;1.95228459900000020000E+000&quot;&gt;&lt;m_msothmcolidx val=&quot;0&quot;/&gt;&lt;m_rgb r=&quot;33&quot; g=&quot;99&quot; b=&quot;2&quot;/&gt;&lt;m_ppcolschidx tagver0=&quot;23004&quot; tagname0=&quot;m_ppcolschidxUNRECOGNIZED&quot; val=&quot;0&quot;/&gt;&lt;m_nBrightness val=&quot;0&quot;/&gt;&lt;/elem&gt;&lt;elem m_fUsage=&quot;1.60852881890430770000E+000&quot;&gt;&lt;m_msothmcolidx val=&quot;0&quot;/&gt;&lt;m_rgb r=&quot;fc&quot; g=&quot;fc&quot; b=&quot;fc&quot;/&gt;&lt;m_ppcolschidx tagver0=&quot;23004&quot; tagname0=&quot;m_ppcolschidxUNRECOGNIZED&quot; val=&quot;0&quot;/&gt;&lt;m_nBrightness val=&quot;0&quot;/&gt;&lt;/elem&gt;&lt;elem m_fUsage=&quot;1.53899999999999990000E+000&quot;&gt;&lt;m_msothmcolidx val=&quot;0&quot;/&gt;&lt;m_rgb r=&quot;7f&quot; g=&quot;a7&quot; b=&quot;45&quot;/&gt;&lt;m_ppcolschidx tagver0=&quot;23004&quot; tagname0=&quot;m_ppcolschidxUNRECOGNIZED&quot; val=&quot;0&quot;/&gt;&lt;m_nBrightness val=&quot;0&quot;/&gt;&lt;/elem&gt;&lt;elem m_fUsage=&quot;1.00000000000000000000E+000&quot;&gt;&lt;m_msothmcolidx val=&quot;0&quot;/&gt;&lt;m_rgb r=&quot;da&quot; g=&quot;78&quot; b=&quot;78&quot;/&gt;&lt;m_ppcolschidx tagver0=&quot;23004&quot; tagname0=&quot;m_ppcolschidxUNRECOGNIZED&quot; val=&quot;0&quot;/&gt;&lt;m_nBrightness val=&quot;0&quot;/&gt;&lt;/elem&gt;&lt;elem m_fUsage=&quot;9.00000000000000020000E-001&quot;&gt;&lt;m_msothmcolidx val=&quot;0&quot;/&gt;&lt;m_rgb r=&quot;0&quot; g=&quot;33&quot; b=&quot;66&quot;/&gt;&lt;m_ppcolschidx tagver0=&quot;23004&quot; tagname0=&quot;m_ppcolschidxUNRECOGNIZED&quot; val=&quot;0&quot;/&gt;&lt;m_nBrightness val=&quot;0&quot;/&gt;&lt;/elem&gt;&lt;elem m_fUsage=&quot;5.90490000000000180000E-001&quot;&gt;&lt;m_msothmcolidx val=&quot;0&quot;/&gt;&lt;m_rgb r=&quot;b3&quot; g=&quot;cf&quot; b=&quot;8b&quot;/&gt;&lt;m_ppcolschidx tagver0=&quot;23004&quot; tagname0=&quot;m_ppcolschidxUNRECOGNIZED&quot; val=&quot;0&quot;/&gt;&lt;m_nBrightness val=&quot;0&quot;/&gt;&lt;/elem&gt;&lt;elem m_fUsage=&quot;5.31441000000000160000E-001&quot;&gt;&lt;m_msothmcolidx val=&quot;0&quot;/&gt;&lt;m_rgb r=&quot;57&quot; g=&quot;ab&quot; b=&quot;27&quot;/&gt;&lt;m_ppcolschidx tagver0=&quot;23004&quot; tagname0=&quot;m_ppcolschidxUNRECOGNIZED&quot; val=&quot;0&quot;/&gt;&lt;m_nBrightness val=&quot;0&quot;/&gt;&lt;/elem&gt;&lt;elem m_fUsage=&quot;3.48678440100000150000E-001&quot;&gt;&lt;m_msothmcolidx val=&quot;0&quot;/&gt;&lt;m_rgb r=&quot;f4&quot; g=&quot;68&quot; b=&quot;0&quot;/&gt;&lt;m_ppcolschidx tagver0=&quot;23004&quot; tagname0=&quot;m_ppcolschidxUNRECOGNIZED&quot; val=&quot;0&quot;/&gt;&lt;m_nBrightness val=&quot;0&quot;/&gt;&lt;/elem&gt;&lt;elem m_fUsage=&quot;3.13810596090000170000E-001&quot;&gt;&lt;m_msothmcolidx val=&quot;0&quot;/&gt;&lt;m_rgb r=&quot;fb&quot; g=&quot;bd&quot; b=&quot;0&quot;/&gt;&lt;m_ppcolschidx tagver0=&quot;23004&quot; tagname0=&quot;m_ppcolschidxUNRECOGNIZED&quot; val=&quot;0&quot;/&gt;&lt;m_nBrightness val=&quot;0&quot;/&gt;&lt;/elem&gt;&lt;elem m_fUsage=&quot;1.21576654590569360000E-001&quot;&gt;&lt;m_msothmcolidx val=&quot;0&quot;/&gt;&lt;m_rgb r=&quot;26&quot; g=&quot;6b&quot; b=&quot;af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DC Group - Skabelon 2014 03 06 BSW">
  <a:themeElements>
    <a:clrScheme name="07 Blå">
      <a:dk1>
        <a:srgbClr val="000000"/>
      </a:dk1>
      <a:lt1>
        <a:srgbClr val="FFFFFF"/>
      </a:lt1>
      <a:dk2>
        <a:srgbClr val="266BAF"/>
      </a:dk2>
      <a:lt2>
        <a:srgbClr val="A8C4DF"/>
      </a:lt2>
      <a:accent1>
        <a:srgbClr val="90979B"/>
      </a:accent1>
      <a:accent2>
        <a:srgbClr val="66ADD3"/>
      </a:accent2>
      <a:accent3>
        <a:srgbClr val="C83A3A"/>
      </a:accent3>
      <a:accent4>
        <a:srgbClr val="FBCF3E"/>
      </a:accent4>
      <a:accent5>
        <a:srgbClr val="7FA745"/>
      </a:accent5>
      <a:accent6>
        <a:srgbClr val="A25790"/>
      </a:accent6>
      <a:hlink>
        <a:srgbClr val="266BAF"/>
      </a:hlink>
      <a:folHlink>
        <a:srgbClr val="6F6093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54000" rIns="72000" bIns="540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solidFill>
          <a:schemeClr val="accent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marL="266400" indent="-266400">
          <a:buFont typeface="Arial" pitchFamily="34" charset="0"/>
          <a:buChar char="•"/>
          <a:defRPr sz="1400" dirty="0" err="1" smtClean="0"/>
        </a:defPPr>
      </a:lstStyle>
    </a:txDef>
  </a:objectDefaults>
  <a:extraClrSchemeLst>
    <a:extraClrScheme>
      <a:clrScheme name="TDC Erhverv Green 1">
        <a:dk1>
          <a:srgbClr val="000000"/>
        </a:dk1>
        <a:lt1>
          <a:srgbClr val="FFFFFF"/>
        </a:lt1>
        <a:dk2>
          <a:srgbClr val="6F6093"/>
        </a:dk2>
        <a:lt2>
          <a:srgbClr val="7FA745"/>
        </a:lt2>
        <a:accent1>
          <a:srgbClr val="90979B"/>
        </a:accent1>
        <a:accent2>
          <a:srgbClr val="66ADD3"/>
        </a:accent2>
        <a:accent3>
          <a:srgbClr val="FFFFFF"/>
        </a:accent3>
        <a:accent4>
          <a:srgbClr val="000000"/>
        </a:accent4>
        <a:accent5>
          <a:srgbClr val="C6C9CB"/>
        </a:accent5>
        <a:accent6>
          <a:srgbClr val="5C9CBF"/>
        </a:accent6>
        <a:hlink>
          <a:srgbClr val="C83A3A"/>
        </a:hlink>
        <a:folHlink>
          <a:srgbClr val="FBCF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TDC Group - Skabelon 2014 03 06 BSW</Template>
  <TotalTime>0</TotalTime>
  <Words>249</Words>
  <Application>Microsoft Office PowerPoint</Application>
  <PresentationFormat>On-screen Show (4:3)</PresentationFormat>
  <Paragraphs>46</Paragraphs>
  <Slides>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TDC Group - Skabelon 2014 03 06 BSW</vt:lpstr>
      <vt:lpstr>think-cell Slide</vt:lpstr>
      <vt:lpstr>Kan erhvervslivet levere varen? </vt:lpstr>
      <vt:lpstr>Er infrastrukturen i Danmark klar til Telemedicin?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2014-10-29T10:23:36Z</dcterms:created>
  <dcterms:modified xsi:type="dcterms:W3CDTF">2014-12-03T21:31:21Z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 ">
    <vt:lpwstr>www.skabelondesign.dk</vt:lpwstr>
  </property>
</Properties>
</file>