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6" d="100"/>
          <a:sy n="96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moadmin\Desktop\TI\blo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sz="2000"/>
              <a:t>Blocked Sites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'Ark1'!$A$3:$H$3</c:f>
              <c:strCache>
                <c:ptCount val="8"/>
                <c:pt idx="0">
                  <c:v>Before 2012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Oct-2018</c:v>
                </c:pt>
              </c:strCache>
            </c:strRef>
          </c:cat>
          <c:val>
            <c:numRef>
              <c:f>'Ark1'!$A$4:$H$4</c:f>
              <c:numCache>
                <c:formatCode>General</c:formatCode>
                <c:ptCount val="8"/>
                <c:pt idx="0">
                  <c:v>4</c:v>
                </c:pt>
                <c:pt idx="1">
                  <c:v>23</c:v>
                </c:pt>
                <c:pt idx="2">
                  <c:v>4</c:v>
                </c:pt>
                <c:pt idx="3">
                  <c:v>6</c:v>
                </c:pt>
                <c:pt idx="4">
                  <c:v>39</c:v>
                </c:pt>
                <c:pt idx="5">
                  <c:v>40</c:v>
                </c:pt>
                <c:pt idx="6">
                  <c:v>72</c:v>
                </c:pt>
                <c:pt idx="7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CB-4618-B3D6-BC5B750025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17196888"/>
        <c:axId val="517197872"/>
      </c:barChart>
      <c:catAx>
        <c:axId val="51719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17197872"/>
        <c:crosses val="autoZero"/>
        <c:auto val="1"/>
        <c:lblAlgn val="ctr"/>
        <c:lblOffset val="100"/>
        <c:noMultiLvlLbl val="0"/>
      </c:catAx>
      <c:valAx>
        <c:axId val="51719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17196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949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12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630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  <p:pic>
        <p:nvPicPr>
          <p:cNvPr id="1026" name="Billed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12381"/>
          <a:stretch>
            <a:fillRect/>
          </a:stretch>
        </p:blipFill>
        <p:spPr bwMode="auto">
          <a:xfrm>
            <a:off x="9166681" y="261257"/>
            <a:ext cx="29781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59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820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68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91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1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325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83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82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A05B-0393-46B2-B9C1-0B7E877E732D}" type="datetimeFigureOut">
              <a:rPr lang="da-DK" smtClean="0"/>
              <a:t>26-09-2018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CCCE2-07B1-48D4-B339-8A025C63F5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558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Omfang</a:t>
            </a:r>
            <a:r>
              <a:rPr lang="en-US" dirty="0" smtClean="0"/>
              <a:t> – </a:t>
            </a:r>
            <a:r>
              <a:rPr lang="en-US" dirty="0" err="1" smtClean="0"/>
              <a:t>antal</a:t>
            </a:r>
            <a:r>
              <a:rPr lang="en-US" dirty="0" smtClean="0"/>
              <a:t> </a:t>
            </a:r>
            <a:r>
              <a:rPr lang="en-US" dirty="0" err="1" smtClean="0"/>
              <a:t>blokerede</a:t>
            </a:r>
            <a:r>
              <a:rPr lang="en-US" dirty="0" smtClean="0"/>
              <a:t> sider</a:t>
            </a:r>
            <a:endParaRPr lang="en-US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521993"/>
              </p:ext>
            </p:extLst>
          </p:nvPr>
        </p:nvGraphicFramePr>
        <p:xfrm>
          <a:off x="1192695" y="2037521"/>
          <a:ext cx="6677233" cy="3876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felt 3"/>
          <p:cNvSpPr txBox="1"/>
          <p:nvPr/>
        </p:nvSpPr>
        <p:spPr>
          <a:xfrm>
            <a:off x="8557593" y="2991678"/>
            <a:ext cx="3210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I alt </a:t>
            </a:r>
          </a:p>
          <a:p>
            <a:r>
              <a:rPr lang="da-DK" sz="2400" dirty="0" smtClean="0"/>
              <a:t>315 blokeringer</a:t>
            </a:r>
          </a:p>
        </p:txBody>
      </p:sp>
      <p:sp>
        <p:nvSpPr>
          <p:cNvPr id="8" name="Tekstfelt 7"/>
          <p:cNvSpPr txBox="1"/>
          <p:nvPr/>
        </p:nvSpPr>
        <p:spPr>
          <a:xfrm>
            <a:off x="8557592" y="4263886"/>
            <a:ext cx="3210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I alt </a:t>
            </a:r>
          </a:p>
          <a:p>
            <a:r>
              <a:rPr lang="da-DK" sz="2400" dirty="0" smtClean="0"/>
              <a:t>7 ophævede blokeringer</a:t>
            </a:r>
          </a:p>
        </p:txBody>
      </p:sp>
    </p:spTree>
    <p:extLst>
      <p:ext uri="{BB962C8B-B14F-4D97-AF65-F5344CB8AC3E}">
        <p14:creationId xmlns:p14="http://schemas.microsoft.com/office/powerpoint/2010/main" val="1328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29866</TotalTime>
  <Words>16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Omfang – antal blokerede sider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Jakob Willer</dc:creator>
  <cp:lastModifiedBy>Jakob</cp:lastModifiedBy>
  <cp:revision>200</cp:revision>
  <cp:lastPrinted>2018-04-16T12:44:20Z</cp:lastPrinted>
  <dcterms:created xsi:type="dcterms:W3CDTF">2014-03-26T13:56:26Z</dcterms:created>
  <dcterms:modified xsi:type="dcterms:W3CDTF">2018-10-02T08:15:33Z</dcterms:modified>
</cp:coreProperties>
</file>